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6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2547A-1DB4-4763-9CE8-9D8E99E27809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C3532-237C-48C0-930C-FF7D20E1D9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57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C3532-237C-48C0-930C-FF7D20E1D9C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652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68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1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0224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387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1775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5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879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28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1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8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6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3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7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99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38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EBB1-3164-4E9B-964C-D11FE86EF3F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65F3B6-F5B7-4B5C-B33C-4A3DA7BDF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87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иг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665" y="109070"/>
            <a:ext cx="686957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62913" y="5334044"/>
            <a:ext cx="5174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Подготовила: 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Дейтина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Мария Геннадьевна, </a:t>
            </a:r>
          </a:p>
          <a:p>
            <a:pPr algn="ct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учитель-логопед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25495" y="5980375"/>
            <a:ext cx="318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МБДОУ № 34 «Берёзка»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70498"/>
            <a:ext cx="431302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Организация взаимодействия учителя-логопеда с родителями </a:t>
            </a:r>
          </a:p>
          <a:p>
            <a:pPr algn="ctr"/>
            <a:r>
              <a:rPr lang="ru-RU" sz="32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в рамках инклюзивного образования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36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8" y="1730400"/>
            <a:ext cx="4957837" cy="37183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05762" y="909283"/>
            <a:ext cx="5555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Логопедическая мастерская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380" y="2824187"/>
            <a:ext cx="4824087" cy="362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5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06" y="1596013"/>
            <a:ext cx="6358500" cy="4761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2742" y="482247"/>
            <a:ext cx="77651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Изготовливление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наглядно-дидактических пособия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речевых игр,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 используются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занятии, а так же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выдаются домой на выходные.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5188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6915" y="2679574"/>
            <a:ext cx="7402286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06475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675"/>
              </a:spcAft>
            </a:pPr>
            <a:r>
              <a:rPr lang="ru-RU" altLang="ru-RU" sz="4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  внимание!</a:t>
            </a:r>
            <a:endParaRPr lang="ru-RU" altLang="ru-RU" sz="36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71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7018" y="465754"/>
            <a:ext cx="80494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Эффективные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и виды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</a:t>
            </a:r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учителя-логопеда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родителями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0326" y="1683740"/>
            <a:ext cx="9213273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Повышение психолого-педагогической культуры родителей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результатов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по развитию и коррекции речи детей.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3835" y="2609145"/>
            <a:ext cx="1870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Беседы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3835" y="3069193"/>
            <a:ext cx="39639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Консультации </a:t>
            </a: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Общие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Индивидуальные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Консультации на сайте ДО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9070" y="4784960"/>
            <a:ext cx="105776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Примерные темы консультаций: «Почему наши дети плохо говорят», «Что такое общее недоразвитие речи?» «Чем занять ребенка дома», «Нужно ли родителям обучать детей чтению»,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 только необходимый родителям конкретный материал и проводиться не для “галочки”, а для пользы дела.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0328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6908" y="730386"/>
            <a:ext cx="4045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Анкетирование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08" y="1436914"/>
            <a:ext cx="6402121" cy="480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3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1813" y="611511"/>
            <a:ext cx="6441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Речевой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уголок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«Советы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логопеда»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886" y="1448707"/>
            <a:ext cx="6912429" cy="518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8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9472" y="588957"/>
            <a:ext cx="3532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5. Интернет ресурсы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8163" y="1502620"/>
            <a:ext cx="3179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Электронная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почта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3662" y="4550405"/>
            <a:ext cx="11312777" cy="2985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Viber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родителей доносится без искажения. И можно сразу же получить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ответ.</a:t>
            </a:r>
          </a:p>
          <a:p>
            <a:pPr marL="342900" indent="-34290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быстро собрать информацию для отчёта, не затрачивая при этом время на телефонные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звонки.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 отправляются видеоролики фрагментов занятий, рекомендации для визуального подкрепления при выполнении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домашних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заданий по закреплению поставленных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звуков.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отправляются видеоролики фрагментов занятий, рекомендации для визуального подкрепления при выполнении </a:t>
            </a: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домашних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заданий по закреплению поставленных звуков.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635" y="2402886"/>
            <a:ext cx="4068366" cy="21019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35" y="2098367"/>
            <a:ext cx="3727522" cy="231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12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2914" y="3919204"/>
            <a:ext cx="9042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Рубрика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“Логопедические Минутки”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канале 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YouTub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43" y="304762"/>
            <a:ext cx="3077028" cy="65122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425" y="110398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8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5763" y="909283"/>
            <a:ext cx="4075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Открытые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67" y="1702238"/>
            <a:ext cx="5504543" cy="41284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62824" y="2653392"/>
            <a:ext cx="4824490" cy="172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Позволяют родителям познакомиться с приемами проведения игр и упражнений с детьми, увидеть уровень успеваемости своего ребенка, в сравнении с другими детьми.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380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9" y="2785248"/>
            <a:ext cx="4936851" cy="3702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712" y="2785248"/>
            <a:ext cx="4936851" cy="37026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05762" y="909283"/>
            <a:ext cx="5555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Занятия-практикумы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6999" y="1601044"/>
            <a:ext cx="111034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Просмотр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индивидуальных занятий логопеда, где могут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 познакомиться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игровыми приёмами, которые могут использовать при выполнении домашних заданий и поиграть вместе с ребёнком в речевые игры.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6948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20" y="1462334"/>
            <a:ext cx="6607794" cy="49584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2993" y="655008"/>
            <a:ext cx="902997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Взрослые обучаются практическим приёмам работы с ребёнком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Получают положительные эмоции.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88069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</TotalTime>
  <Words>320</Words>
  <Application>Microsoft Office PowerPoint</Application>
  <PresentationFormat>Широкоэкранный</PresentationFormat>
  <Paragraphs>39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2020-03-22T07:33:50Z</dcterms:created>
  <dcterms:modified xsi:type="dcterms:W3CDTF">2020-03-22T10:12:52Z</dcterms:modified>
</cp:coreProperties>
</file>