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23" r:id="rId2"/>
  </p:sldMasterIdLst>
  <p:notesMasterIdLst>
    <p:notesMasterId r:id="rId5"/>
  </p:notesMasterIdLst>
  <p:sldIdLst>
    <p:sldId id="280" r:id="rId3"/>
    <p:sldId id="279" r:id="rId4"/>
  </p:sldIdLst>
  <p:sldSz cx="12192000" cy="6858000"/>
  <p:notesSz cx="6858000" cy="9906000"/>
  <p:defaultTextStyle>
    <a:defPPr>
      <a:defRPr lang="ru-RU"/>
    </a:defPPr>
    <a:lvl1pPr marL="0" algn="l" defTabSz="539377" rtl="0" eaLnBrk="1" latinLnBrk="0" hangingPunct="1">
      <a:defRPr sz="1063" kern="1200">
        <a:solidFill>
          <a:schemeClr val="tx1"/>
        </a:solidFill>
        <a:latin typeface="+mn-lt"/>
        <a:ea typeface="+mn-ea"/>
        <a:cs typeface="+mn-cs"/>
      </a:defRPr>
    </a:lvl1pPr>
    <a:lvl2pPr marL="269690" algn="l" defTabSz="539377" rtl="0" eaLnBrk="1" latinLnBrk="0" hangingPunct="1">
      <a:defRPr sz="1063" kern="1200">
        <a:solidFill>
          <a:schemeClr val="tx1"/>
        </a:solidFill>
        <a:latin typeface="+mn-lt"/>
        <a:ea typeface="+mn-ea"/>
        <a:cs typeface="+mn-cs"/>
      </a:defRPr>
    </a:lvl2pPr>
    <a:lvl3pPr marL="539377" algn="l" defTabSz="539377" rtl="0" eaLnBrk="1" latinLnBrk="0" hangingPunct="1">
      <a:defRPr sz="1063" kern="1200">
        <a:solidFill>
          <a:schemeClr val="tx1"/>
        </a:solidFill>
        <a:latin typeface="+mn-lt"/>
        <a:ea typeface="+mn-ea"/>
        <a:cs typeface="+mn-cs"/>
      </a:defRPr>
    </a:lvl3pPr>
    <a:lvl4pPr marL="809067" algn="l" defTabSz="539377" rtl="0" eaLnBrk="1" latinLnBrk="0" hangingPunct="1">
      <a:defRPr sz="1063" kern="1200">
        <a:solidFill>
          <a:schemeClr val="tx1"/>
        </a:solidFill>
        <a:latin typeface="+mn-lt"/>
        <a:ea typeface="+mn-ea"/>
        <a:cs typeface="+mn-cs"/>
      </a:defRPr>
    </a:lvl4pPr>
    <a:lvl5pPr marL="1078757" algn="l" defTabSz="539377" rtl="0" eaLnBrk="1" latinLnBrk="0" hangingPunct="1">
      <a:defRPr sz="1063" kern="1200">
        <a:solidFill>
          <a:schemeClr val="tx1"/>
        </a:solidFill>
        <a:latin typeface="+mn-lt"/>
        <a:ea typeface="+mn-ea"/>
        <a:cs typeface="+mn-cs"/>
      </a:defRPr>
    </a:lvl5pPr>
    <a:lvl6pPr marL="1348444" algn="l" defTabSz="539377" rtl="0" eaLnBrk="1" latinLnBrk="0" hangingPunct="1">
      <a:defRPr sz="1063" kern="1200">
        <a:solidFill>
          <a:schemeClr val="tx1"/>
        </a:solidFill>
        <a:latin typeface="+mn-lt"/>
        <a:ea typeface="+mn-ea"/>
        <a:cs typeface="+mn-cs"/>
      </a:defRPr>
    </a:lvl6pPr>
    <a:lvl7pPr marL="1618132" algn="l" defTabSz="539377" rtl="0" eaLnBrk="1" latinLnBrk="0" hangingPunct="1">
      <a:defRPr sz="1063" kern="1200">
        <a:solidFill>
          <a:schemeClr val="tx1"/>
        </a:solidFill>
        <a:latin typeface="+mn-lt"/>
        <a:ea typeface="+mn-ea"/>
        <a:cs typeface="+mn-cs"/>
      </a:defRPr>
    </a:lvl7pPr>
    <a:lvl8pPr marL="1887822" algn="l" defTabSz="539377" rtl="0" eaLnBrk="1" latinLnBrk="0" hangingPunct="1">
      <a:defRPr sz="1063" kern="1200">
        <a:solidFill>
          <a:schemeClr val="tx1"/>
        </a:solidFill>
        <a:latin typeface="+mn-lt"/>
        <a:ea typeface="+mn-ea"/>
        <a:cs typeface="+mn-cs"/>
      </a:defRPr>
    </a:lvl8pPr>
    <a:lvl9pPr marL="2157510" algn="l" defTabSz="539377" rtl="0" eaLnBrk="1" latinLnBrk="0" hangingPunct="1">
      <a:defRPr sz="106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94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4660"/>
  </p:normalViewPr>
  <p:slideViewPr>
    <p:cSldViewPr>
      <p:cViewPr varScale="1">
        <p:scale>
          <a:sx n="110" d="100"/>
          <a:sy n="110" d="100"/>
        </p:scale>
        <p:origin x="804" y="96"/>
      </p:cViewPr>
      <p:guideLst>
        <p:guide orient="horz" pos="1994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F2F29E-DF13-45AA-AD21-F0506F03E9BC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67263"/>
            <a:ext cx="5486400" cy="39004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091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52C15-CC96-4190-BDDA-825EA8908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748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39377" rtl="0" eaLnBrk="1" latinLnBrk="0" hangingPunct="1">
      <a:defRPr sz="708" kern="1200">
        <a:solidFill>
          <a:schemeClr val="tx1"/>
        </a:solidFill>
        <a:latin typeface="+mn-lt"/>
        <a:ea typeface="+mn-ea"/>
        <a:cs typeface="+mn-cs"/>
      </a:defRPr>
    </a:lvl1pPr>
    <a:lvl2pPr marL="269690" algn="l" defTabSz="539377" rtl="0" eaLnBrk="1" latinLnBrk="0" hangingPunct="1">
      <a:defRPr sz="708" kern="1200">
        <a:solidFill>
          <a:schemeClr val="tx1"/>
        </a:solidFill>
        <a:latin typeface="+mn-lt"/>
        <a:ea typeface="+mn-ea"/>
        <a:cs typeface="+mn-cs"/>
      </a:defRPr>
    </a:lvl2pPr>
    <a:lvl3pPr marL="539377" algn="l" defTabSz="539377" rtl="0" eaLnBrk="1" latinLnBrk="0" hangingPunct="1">
      <a:defRPr sz="708" kern="1200">
        <a:solidFill>
          <a:schemeClr val="tx1"/>
        </a:solidFill>
        <a:latin typeface="+mn-lt"/>
        <a:ea typeface="+mn-ea"/>
        <a:cs typeface="+mn-cs"/>
      </a:defRPr>
    </a:lvl3pPr>
    <a:lvl4pPr marL="809067" algn="l" defTabSz="539377" rtl="0" eaLnBrk="1" latinLnBrk="0" hangingPunct="1">
      <a:defRPr sz="708" kern="1200">
        <a:solidFill>
          <a:schemeClr val="tx1"/>
        </a:solidFill>
        <a:latin typeface="+mn-lt"/>
        <a:ea typeface="+mn-ea"/>
        <a:cs typeface="+mn-cs"/>
      </a:defRPr>
    </a:lvl4pPr>
    <a:lvl5pPr marL="1078757" algn="l" defTabSz="539377" rtl="0" eaLnBrk="1" latinLnBrk="0" hangingPunct="1">
      <a:defRPr sz="708" kern="1200">
        <a:solidFill>
          <a:schemeClr val="tx1"/>
        </a:solidFill>
        <a:latin typeface="+mn-lt"/>
        <a:ea typeface="+mn-ea"/>
        <a:cs typeface="+mn-cs"/>
      </a:defRPr>
    </a:lvl5pPr>
    <a:lvl6pPr marL="1348444" algn="l" defTabSz="539377" rtl="0" eaLnBrk="1" latinLnBrk="0" hangingPunct="1">
      <a:defRPr sz="708" kern="1200">
        <a:solidFill>
          <a:schemeClr val="tx1"/>
        </a:solidFill>
        <a:latin typeface="+mn-lt"/>
        <a:ea typeface="+mn-ea"/>
        <a:cs typeface="+mn-cs"/>
      </a:defRPr>
    </a:lvl6pPr>
    <a:lvl7pPr marL="1618132" algn="l" defTabSz="539377" rtl="0" eaLnBrk="1" latinLnBrk="0" hangingPunct="1">
      <a:defRPr sz="708" kern="1200">
        <a:solidFill>
          <a:schemeClr val="tx1"/>
        </a:solidFill>
        <a:latin typeface="+mn-lt"/>
        <a:ea typeface="+mn-ea"/>
        <a:cs typeface="+mn-cs"/>
      </a:defRPr>
    </a:lvl7pPr>
    <a:lvl8pPr marL="1887822" algn="l" defTabSz="539377" rtl="0" eaLnBrk="1" latinLnBrk="0" hangingPunct="1">
      <a:defRPr sz="708" kern="1200">
        <a:solidFill>
          <a:schemeClr val="tx1"/>
        </a:solidFill>
        <a:latin typeface="+mn-lt"/>
        <a:ea typeface="+mn-ea"/>
        <a:cs typeface="+mn-cs"/>
      </a:defRPr>
    </a:lvl8pPr>
    <a:lvl9pPr marL="2157510" algn="l" defTabSz="539377" rtl="0" eaLnBrk="1" latinLnBrk="0" hangingPunct="1">
      <a:defRPr sz="7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1238250"/>
            <a:ext cx="5943600" cy="3343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52C15-CC96-4190-BDDA-825EA8908D3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649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4" y="2125992"/>
            <a:ext cx="10363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10" y="3840488"/>
            <a:ext cx="85343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33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103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397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246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028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6478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224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193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50"/>
            <a:ext cx="530351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50"/>
            <a:ext cx="530351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42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461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791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837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5" y="274333"/>
            <a:ext cx="1097280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5" y="1577350"/>
            <a:ext cx="1097280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53"/>
            <a:ext cx="3901440" cy="1635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1" y="6377953"/>
            <a:ext cx="2804160" cy="1635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53"/>
            <a:ext cx="2804160" cy="1635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526842">
        <a:defRPr>
          <a:latin typeface="+mn-lt"/>
          <a:ea typeface="+mn-ea"/>
          <a:cs typeface="+mn-cs"/>
        </a:defRPr>
      </a:lvl2pPr>
      <a:lvl3pPr marL="3053680">
        <a:defRPr>
          <a:latin typeface="+mn-lt"/>
          <a:ea typeface="+mn-ea"/>
          <a:cs typeface="+mn-cs"/>
        </a:defRPr>
      </a:lvl3pPr>
      <a:lvl4pPr marL="4580519">
        <a:defRPr>
          <a:latin typeface="+mn-lt"/>
          <a:ea typeface="+mn-ea"/>
          <a:cs typeface="+mn-cs"/>
        </a:defRPr>
      </a:lvl4pPr>
      <a:lvl5pPr marL="6107356">
        <a:defRPr>
          <a:latin typeface="+mn-lt"/>
          <a:ea typeface="+mn-ea"/>
          <a:cs typeface="+mn-cs"/>
        </a:defRPr>
      </a:lvl5pPr>
      <a:lvl6pPr marL="7634198">
        <a:defRPr>
          <a:latin typeface="+mn-lt"/>
          <a:ea typeface="+mn-ea"/>
          <a:cs typeface="+mn-cs"/>
        </a:defRPr>
      </a:lvl6pPr>
      <a:lvl7pPr marL="9161039">
        <a:defRPr>
          <a:latin typeface="+mn-lt"/>
          <a:ea typeface="+mn-ea"/>
          <a:cs typeface="+mn-cs"/>
        </a:defRPr>
      </a:lvl7pPr>
      <a:lvl8pPr marL="10687874">
        <a:defRPr>
          <a:latin typeface="+mn-lt"/>
          <a:ea typeface="+mn-ea"/>
          <a:cs typeface="+mn-cs"/>
        </a:defRPr>
      </a:lvl8pPr>
      <a:lvl9pPr marL="1221471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526842">
        <a:defRPr>
          <a:latin typeface="+mn-lt"/>
          <a:ea typeface="+mn-ea"/>
          <a:cs typeface="+mn-cs"/>
        </a:defRPr>
      </a:lvl2pPr>
      <a:lvl3pPr marL="3053680">
        <a:defRPr>
          <a:latin typeface="+mn-lt"/>
          <a:ea typeface="+mn-ea"/>
          <a:cs typeface="+mn-cs"/>
        </a:defRPr>
      </a:lvl3pPr>
      <a:lvl4pPr marL="4580519">
        <a:defRPr>
          <a:latin typeface="+mn-lt"/>
          <a:ea typeface="+mn-ea"/>
          <a:cs typeface="+mn-cs"/>
        </a:defRPr>
      </a:lvl4pPr>
      <a:lvl5pPr marL="6107356">
        <a:defRPr>
          <a:latin typeface="+mn-lt"/>
          <a:ea typeface="+mn-ea"/>
          <a:cs typeface="+mn-cs"/>
        </a:defRPr>
      </a:lvl5pPr>
      <a:lvl6pPr marL="7634198">
        <a:defRPr>
          <a:latin typeface="+mn-lt"/>
          <a:ea typeface="+mn-ea"/>
          <a:cs typeface="+mn-cs"/>
        </a:defRPr>
      </a:lvl6pPr>
      <a:lvl7pPr marL="9161039">
        <a:defRPr>
          <a:latin typeface="+mn-lt"/>
          <a:ea typeface="+mn-ea"/>
          <a:cs typeface="+mn-cs"/>
        </a:defRPr>
      </a:lvl7pPr>
      <a:lvl8pPr marL="10687874">
        <a:defRPr>
          <a:latin typeface="+mn-lt"/>
          <a:ea typeface="+mn-ea"/>
          <a:cs typeface="+mn-cs"/>
        </a:defRPr>
      </a:lvl8pPr>
      <a:lvl9pPr marL="12214715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887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vk.com/logo_cab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14.png"/><Relationship Id="rId26" Type="http://schemas.openxmlformats.org/officeDocument/2006/relationships/image" Target="../media/image19.jpeg"/><Relationship Id="rId39" Type="http://schemas.openxmlformats.org/officeDocument/2006/relationships/image" Target="../media/image27.png"/><Relationship Id="rId21" Type="http://schemas.microsoft.com/office/2007/relationships/hdphoto" Target="../media/hdphoto6.wdp"/><Relationship Id="rId34" Type="http://schemas.openxmlformats.org/officeDocument/2006/relationships/image" Target="../media/image3.png"/><Relationship Id="rId42" Type="http://schemas.openxmlformats.org/officeDocument/2006/relationships/image" Target="../media/image29.png"/><Relationship Id="rId47" Type="http://schemas.openxmlformats.org/officeDocument/2006/relationships/image" Target="../media/image34.jpeg"/><Relationship Id="rId50" Type="http://schemas.openxmlformats.org/officeDocument/2006/relationships/image" Target="../media/image37.png"/><Relationship Id="rId55" Type="http://schemas.openxmlformats.org/officeDocument/2006/relationships/image" Target="../media/image4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jpeg"/><Relationship Id="rId29" Type="http://schemas.openxmlformats.org/officeDocument/2006/relationships/image" Target="../media/image21.png"/><Relationship Id="rId11" Type="http://schemas.openxmlformats.org/officeDocument/2006/relationships/image" Target="../media/image9.png"/><Relationship Id="rId24" Type="http://schemas.openxmlformats.org/officeDocument/2006/relationships/image" Target="../media/image18.png"/><Relationship Id="rId32" Type="http://schemas.openxmlformats.org/officeDocument/2006/relationships/image" Target="../media/image23.png"/><Relationship Id="rId37" Type="http://schemas.microsoft.com/office/2007/relationships/hdphoto" Target="../media/hdphoto11.wdp"/><Relationship Id="rId40" Type="http://schemas.microsoft.com/office/2007/relationships/hdphoto" Target="../media/hdphoto12.wdp"/><Relationship Id="rId45" Type="http://schemas.openxmlformats.org/officeDocument/2006/relationships/image" Target="../media/image32.jpeg"/><Relationship Id="rId53" Type="http://schemas.openxmlformats.org/officeDocument/2006/relationships/image" Target="../media/image40.png"/><Relationship Id="rId5" Type="http://schemas.microsoft.com/office/2007/relationships/hdphoto" Target="../media/hdphoto1.wdp"/><Relationship Id="rId19" Type="http://schemas.microsoft.com/office/2007/relationships/hdphoto" Target="../media/hdphoto5.wdp"/><Relationship Id="rId4" Type="http://schemas.openxmlformats.org/officeDocument/2006/relationships/image" Target="../media/image4.png"/><Relationship Id="rId9" Type="http://schemas.microsoft.com/office/2007/relationships/hdphoto" Target="../media/hdphoto2.wdp"/><Relationship Id="rId14" Type="http://schemas.microsoft.com/office/2007/relationships/hdphoto" Target="../media/hdphoto4.wdp"/><Relationship Id="rId22" Type="http://schemas.openxmlformats.org/officeDocument/2006/relationships/image" Target="../media/image16.png"/><Relationship Id="rId27" Type="http://schemas.openxmlformats.org/officeDocument/2006/relationships/image" Target="../media/image20.png"/><Relationship Id="rId30" Type="http://schemas.openxmlformats.org/officeDocument/2006/relationships/image" Target="../media/image22.png"/><Relationship Id="rId35" Type="http://schemas.openxmlformats.org/officeDocument/2006/relationships/image" Target="../media/image24.png"/><Relationship Id="rId43" Type="http://schemas.openxmlformats.org/officeDocument/2006/relationships/image" Target="../media/image30.jpeg"/><Relationship Id="rId48" Type="http://schemas.openxmlformats.org/officeDocument/2006/relationships/image" Target="../media/image35.png"/><Relationship Id="rId56" Type="http://schemas.microsoft.com/office/2007/relationships/hdphoto" Target="../media/hdphoto13.wdp"/><Relationship Id="rId8" Type="http://schemas.openxmlformats.org/officeDocument/2006/relationships/image" Target="../media/image7.png"/><Relationship Id="rId51" Type="http://schemas.openxmlformats.org/officeDocument/2006/relationships/image" Target="../media/image38.png"/><Relationship Id="rId3" Type="http://schemas.openxmlformats.org/officeDocument/2006/relationships/image" Target="../media/image1.jpg"/><Relationship Id="rId12" Type="http://schemas.microsoft.com/office/2007/relationships/hdphoto" Target="../media/hdphoto3.wdp"/><Relationship Id="rId17" Type="http://schemas.openxmlformats.org/officeDocument/2006/relationships/image" Target="../media/image13.png"/><Relationship Id="rId25" Type="http://schemas.microsoft.com/office/2007/relationships/hdphoto" Target="../media/hdphoto7.wdp"/><Relationship Id="rId33" Type="http://schemas.microsoft.com/office/2007/relationships/hdphoto" Target="../media/hdphoto10.wdp"/><Relationship Id="rId38" Type="http://schemas.openxmlformats.org/officeDocument/2006/relationships/image" Target="../media/image26.jpeg"/><Relationship Id="rId46" Type="http://schemas.openxmlformats.org/officeDocument/2006/relationships/image" Target="../media/image33.png"/><Relationship Id="rId20" Type="http://schemas.openxmlformats.org/officeDocument/2006/relationships/image" Target="../media/image15.png"/><Relationship Id="rId41" Type="http://schemas.openxmlformats.org/officeDocument/2006/relationships/image" Target="../media/image28.jpeg"/><Relationship Id="rId54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5" Type="http://schemas.openxmlformats.org/officeDocument/2006/relationships/image" Target="../media/image11.png"/><Relationship Id="rId23" Type="http://schemas.openxmlformats.org/officeDocument/2006/relationships/image" Target="../media/image17.png"/><Relationship Id="rId28" Type="http://schemas.microsoft.com/office/2007/relationships/hdphoto" Target="../media/hdphoto8.wdp"/><Relationship Id="rId36" Type="http://schemas.openxmlformats.org/officeDocument/2006/relationships/image" Target="../media/image25.png"/><Relationship Id="rId49" Type="http://schemas.openxmlformats.org/officeDocument/2006/relationships/image" Target="../media/image36.png"/><Relationship Id="rId57" Type="http://schemas.openxmlformats.org/officeDocument/2006/relationships/image" Target="../media/image43.png"/><Relationship Id="rId10" Type="http://schemas.openxmlformats.org/officeDocument/2006/relationships/image" Target="../media/image8.png"/><Relationship Id="rId31" Type="http://schemas.microsoft.com/office/2007/relationships/hdphoto" Target="../media/hdphoto9.wdp"/><Relationship Id="rId44" Type="http://schemas.openxmlformats.org/officeDocument/2006/relationships/image" Target="../media/image31.png"/><Relationship Id="rId52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50954BF-6F0C-4837-9929-A0FA94F5D273}"/>
              </a:ext>
            </a:extLst>
          </p:cNvPr>
          <p:cNvSpPr/>
          <p:nvPr/>
        </p:nvSpPr>
        <p:spPr>
          <a:xfrm>
            <a:off x="2819400" y="1669283"/>
            <a:ext cx="6946210" cy="220477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71776" tIns="85888" rIns="171776" bIns="85888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1717709">
              <a:defRPr/>
            </a:pPr>
            <a:endParaRPr lang="ru-RU" sz="3600" dirty="0">
              <a:solidFill>
                <a:prstClr val="black"/>
              </a:solidFill>
              <a:latin typeface="Segoe Print" panose="02000600000000000000" pitchFamily="2" charset="0"/>
            </a:endParaRPr>
          </a:p>
          <a:p>
            <a:pPr algn="ctr" defTabSz="1717709">
              <a:defRPr/>
            </a:pPr>
            <a:r>
              <a:rPr lang="ru-RU" sz="2400" dirty="0">
                <a:solidFill>
                  <a:prstClr val="black"/>
                </a:solidFill>
                <a:latin typeface="Segoe Print" panose="02000600000000000000" pitchFamily="2" charset="0"/>
              </a:rPr>
              <a:t>МАГАЗИН ОДЕЖДЫ</a:t>
            </a:r>
          </a:p>
          <a:p>
            <a:pPr algn="ctr" defTabSz="1717709">
              <a:defRPr/>
            </a:pPr>
            <a:r>
              <a:rPr lang="ru-RU" sz="4400" dirty="0">
                <a:solidFill>
                  <a:srgbClr val="FF0000"/>
                </a:solidFill>
                <a:latin typeface="Segoe Print" panose="02000600000000000000" pitchFamily="2" charset="0"/>
              </a:rPr>
              <a:t>Звук </a:t>
            </a:r>
            <a:r>
              <a:rPr lang="en-US" sz="4400" dirty="0">
                <a:solidFill>
                  <a:srgbClr val="FF0000"/>
                </a:solidFill>
                <a:latin typeface="Segoe Print" panose="02000600000000000000" pitchFamily="2" charset="0"/>
              </a:rPr>
              <a:t>[</a:t>
            </a:r>
            <a:r>
              <a:rPr lang="ru-RU" sz="4400" dirty="0">
                <a:solidFill>
                  <a:srgbClr val="FF0000"/>
                </a:solidFill>
                <a:latin typeface="Segoe Print" panose="02000600000000000000" pitchFamily="2" charset="0"/>
              </a:rPr>
              <a:t>Ш</a:t>
            </a:r>
            <a:r>
              <a:rPr lang="en-US" sz="4400" dirty="0">
                <a:solidFill>
                  <a:srgbClr val="FF0000"/>
                </a:solidFill>
                <a:latin typeface="Segoe Print" panose="02000600000000000000" pitchFamily="2" charset="0"/>
              </a:rPr>
              <a:t>]</a:t>
            </a:r>
            <a:r>
              <a:rPr lang="ru-RU" sz="4400" dirty="0">
                <a:solidFill>
                  <a:srgbClr val="FF0000"/>
                </a:solidFill>
                <a:latin typeface="Segoe Print" panose="02000600000000000000" pitchFamily="2" charset="0"/>
              </a:rPr>
              <a:t> </a:t>
            </a:r>
          </a:p>
          <a:p>
            <a:pPr algn="ctr" defTabSz="1717709">
              <a:defRPr/>
            </a:pPr>
            <a:r>
              <a:rPr lang="ru-RU" sz="2400" dirty="0">
                <a:solidFill>
                  <a:srgbClr val="0070C0"/>
                </a:solidFill>
                <a:latin typeface="Segoe Print" panose="02000600000000000000" pitchFamily="2" charset="0"/>
              </a:rPr>
              <a:t>автоматизация в предложениях</a:t>
            </a:r>
          </a:p>
        </p:txBody>
      </p:sp>
      <p:pic>
        <p:nvPicPr>
          <p:cNvPr id="4" name="Рисунок 3">
            <a:hlinkClick r:id="rId2"/>
            <a:extLst>
              <a:ext uri="{FF2B5EF4-FFF2-40B4-BE49-F238E27FC236}">
                <a16:creationId xmlns:a16="http://schemas.microsoft.com/office/drawing/2014/main" id="{F52C6A96-B075-4495-9674-01879659EB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6"/>
          <a:stretch/>
        </p:blipFill>
        <p:spPr>
          <a:xfrm>
            <a:off x="5131837" y="4648200"/>
            <a:ext cx="1928325" cy="1799771"/>
          </a:xfrm>
          <a:prstGeom prst="rect">
            <a:avLst/>
          </a:prstGeom>
        </p:spPr>
      </p:pic>
      <p:pic>
        <p:nvPicPr>
          <p:cNvPr id="18" name="Рисунок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99F16F5-98DD-4683-AB52-4B4CEF1F19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3164" y="5837017"/>
            <a:ext cx="799061" cy="7467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7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C7876851-51A9-4438-87FC-884F9381E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5" b="95624" l="1957" r="98370">
                        <a14:foregroundMark x1="45543" y1="2845" x2="50761" y2="12473"/>
                        <a14:foregroundMark x1="56304" y1="3063" x2="56522" y2="2188"/>
                        <a14:foregroundMark x1="9130" y1="57549" x2="1739" y2="70460"/>
                        <a14:foregroundMark x1="1739" y1="70460" x2="1957" y2="77681"/>
                        <a14:foregroundMark x1="1957" y1="77681" x2="11739" y2="87856"/>
                        <a14:foregroundMark x1="11739" y1="87856" x2="18043" y2="88621"/>
                        <a14:foregroundMark x1="24130" y1="91138" x2="45652" y2="95842"/>
                        <a14:foregroundMark x1="45652" y1="95842" x2="48587" y2="95733"/>
                        <a14:foregroundMark x1="55978" y1="94967" x2="69891" y2="92123"/>
                        <a14:foregroundMark x1="69891" y1="92123" x2="82283" y2="83698"/>
                        <a14:foregroundMark x1="82283" y1="83698" x2="86522" y2="77571"/>
                        <a14:foregroundMark x1="86522" y1="77571" x2="88370" y2="70350"/>
                        <a14:foregroundMark x1="88370" y1="70350" x2="87717" y2="64880"/>
                        <a14:foregroundMark x1="92174" y1="62363" x2="95217" y2="68709"/>
                        <a14:foregroundMark x1="95217" y1="68709" x2="95217" y2="69037"/>
                        <a14:foregroundMark x1="97065" y1="70678" x2="98370" y2="75383"/>
                        <a14:foregroundMark x1="45326" y1="2845" x2="46196" y2="1422"/>
                        <a14:foregroundMark x1="52826" y1="985" x2="52826" y2="9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547" y="169849"/>
            <a:ext cx="1683295" cy="167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B92122E-E68A-4EB4-AD41-251AA5A3E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936" y="1874319"/>
            <a:ext cx="1537712" cy="152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9D37D26A-5018-444C-85A5-7BD0630FF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956" y="432383"/>
            <a:ext cx="1527201" cy="148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>
            <a:extLst>
              <a:ext uri="{FF2B5EF4-FFF2-40B4-BE49-F238E27FC236}">
                <a16:creationId xmlns:a16="http://schemas.microsoft.com/office/drawing/2014/main" id="{994F52AA-F457-4D21-B232-045782A05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5" b="95624" l="1957" r="98370">
                        <a14:foregroundMark x1="45543" y1="2845" x2="50761" y2="12473"/>
                        <a14:foregroundMark x1="56304" y1="3063" x2="56522" y2="2188"/>
                        <a14:foregroundMark x1="9130" y1="57549" x2="1739" y2="70460"/>
                        <a14:foregroundMark x1="1739" y1="70460" x2="1957" y2="77681"/>
                        <a14:foregroundMark x1="1957" y1="77681" x2="11739" y2="87856"/>
                        <a14:foregroundMark x1="11739" y1="87856" x2="18043" y2="88621"/>
                        <a14:foregroundMark x1="24130" y1="91138" x2="45652" y2="95842"/>
                        <a14:foregroundMark x1="45652" y1="95842" x2="48587" y2="95733"/>
                        <a14:foregroundMark x1="55978" y1="94967" x2="69891" y2="92123"/>
                        <a14:foregroundMark x1="69891" y1="92123" x2="82283" y2="83698"/>
                        <a14:foregroundMark x1="82283" y1="83698" x2="86522" y2="77571"/>
                        <a14:foregroundMark x1="86522" y1="77571" x2="88370" y2="70350"/>
                        <a14:foregroundMark x1="88370" y1="70350" x2="87717" y2="64880"/>
                        <a14:foregroundMark x1="92174" y1="62363" x2="95217" y2="68709"/>
                        <a14:foregroundMark x1="95217" y1="68709" x2="95217" y2="69037"/>
                        <a14:foregroundMark x1="97065" y1="70678" x2="98370" y2="75383"/>
                        <a14:foregroundMark x1="45326" y1="2845" x2="46196" y2="1422"/>
                        <a14:foregroundMark x1="52826" y1="985" x2="52826" y2="9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240" y="1835548"/>
            <a:ext cx="1591060" cy="158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CF0C7F86-0052-4E0E-B239-EC35E936D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679" y="1712229"/>
            <a:ext cx="1474642" cy="161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1B8C4BCC-9102-46B7-8303-27328A7AB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500" b="94800" l="7000" r="97000">
                        <a14:foregroundMark x1="7444" y1="73000" x2="7000" y2="87100"/>
                        <a14:foregroundMark x1="7000" y1="87100" x2="11556" y2="90600"/>
                        <a14:foregroundMark x1="92778" y1="84000" x2="97222" y2="89900"/>
                        <a14:foregroundMark x1="97222" y1="89900" x2="97222" y2="90800"/>
                        <a14:foregroundMark x1="95889" y1="91200" x2="80000" y2="92300"/>
                        <a14:foregroundMark x1="80000" y1="92300" x2="80000" y2="92300"/>
                        <a14:foregroundMark x1="87778" y1="92300" x2="96222" y2="94800"/>
                        <a14:foregroundMark x1="58333" y1="22300" x2="44333" y2="14700"/>
                        <a14:foregroundMark x1="44333" y1="14700" x2="43000" y2="13000"/>
                        <a14:foregroundMark x1="48444" y1="15100" x2="60444" y2="8300"/>
                        <a14:foregroundMark x1="49556" y1="12500" x2="38222" y2="7200"/>
                        <a14:foregroundMark x1="42667" y1="16800" x2="34333" y2="16600"/>
                        <a14:foregroundMark x1="34333" y1="16600" x2="33000" y2="17000"/>
                        <a14:foregroundMark x1="47667" y1="19500" x2="31333" y2="23200"/>
                        <a14:foregroundMark x1="39111" y1="19600" x2="32444" y2="23600"/>
                        <a14:foregroundMark x1="32444" y1="23600" x2="29222" y2="27800"/>
                        <a14:foregroundMark x1="40889" y1="20200" x2="61667" y2="7300"/>
                        <a14:foregroundMark x1="61667" y1="7300" x2="65667" y2="6700"/>
                        <a14:foregroundMark x1="60889" y1="12900" x2="71778" y2="17700"/>
                        <a14:foregroundMark x1="65667" y1="14000" x2="72000" y2="18100"/>
                        <a14:foregroundMark x1="72000" y1="18100" x2="67556" y2="32200"/>
                        <a14:foregroundMark x1="68000" y1="22300" x2="72222" y2="28200"/>
                        <a14:foregroundMark x1="72222" y1="28200" x2="69333" y2="35300"/>
                        <a14:foregroundMark x1="69333" y1="35300" x2="66778" y2="37400"/>
                        <a14:foregroundMark x1="60444" y1="13600" x2="58444" y2="6600"/>
                        <a14:foregroundMark x1="58444" y1="6600" x2="50444" y2="5700"/>
                        <a14:foregroundMark x1="50444" y1="5700" x2="42889" y2="7400"/>
                        <a14:foregroundMark x1="42889" y1="7400" x2="39444" y2="9600"/>
                        <a14:foregroundMark x1="42778" y1="9300" x2="48667" y2="4500"/>
                        <a14:foregroundMark x1="48667" y1="4500" x2="54778" y2="5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697" y="168551"/>
            <a:ext cx="1407883" cy="1564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82A81ACD-7701-4AD4-9E75-7311AC570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000" b="94667" l="9778" r="89778">
                        <a14:foregroundMark x1="55556" y1="24000" x2="52444" y2="4000"/>
                        <a14:foregroundMark x1="26222" y1="87111" x2="24889" y2="88444"/>
                        <a14:foregroundMark x1="22667" y1="88444" x2="39556" y2="94667"/>
                      </a14:backgroundRemoval>
                    </a14:imgEffect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447" y="451044"/>
            <a:ext cx="1654418" cy="14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2B6A2B52-2165-4CA7-8689-6252BC42C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516" y="1765823"/>
            <a:ext cx="1474643" cy="169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315798E1-4203-4C57-807C-BCF78DE59C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6" t="12331" r="1964" b="11687"/>
          <a:stretch/>
        </p:blipFill>
        <p:spPr bwMode="auto">
          <a:xfrm>
            <a:off x="3172123" y="5092161"/>
            <a:ext cx="1550409" cy="172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DA91EF56-A0D5-4A74-B8A1-B239BB7AC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588" y="3344702"/>
            <a:ext cx="1806633" cy="180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extLst>
              <a:ext uri="{FF2B5EF4-FFF2-40B4-BE49-F238E27FC236}">
                <a16:creationId xmlns:a16="http://schemas.microsoft.com/office/drawing/2014/main" id="{16EC600C-4DFE-405D-9280-50FAC9309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700" b="94100" l="10000" r="90000">
                        <a14:foregroundMark x1="46200" y1="6200" x2="51000" y2="8200"/>
                        <a14:foregroundMark x1="51000" y1="5600" x2="52600" y2="2700"/>
                        <a14:foregroundMark x1="43700" y1="92100" x2="47900" y2="94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044" y="3190477"/>
            <a:ext cx="2126814" cy="212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>
            <a:extLst>
              <a:ext uri="{FF2B5EF4-FFF2-40B4-BE49-F238E27FC236}">
                <a16:creationId xmlns:a16="http://schemas.microsoft.com/office/drawing/2014/main" id="{6374DFBB-7E6C-4B00-ACD1-A1A8C9F2A3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78" t="7198" r="17860" b="9867"/>
          <a:stretch/>
        </p:blipFill>
        <p:spPr bwMode="auto">
          <a:xfrm>
            <a:off x="3321430" y="3166812"/>
            <a:ext cx="1601796" cy="197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>
            <a:extLst>
              <a:ext uri="{FF2B5EF4-FFF2-40B4-BE49-F238E27FC236}">
                <a16:creationId xmlns:a16="http://schemas.microsoft.com/office/drawing/2014/main" id="{8EE7568D-56B4-4C42-84BD-4E9F06B501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6" r="3974" b="18229"/>
          <a:stretch/>
        </p:blipFill>
        <p:spPr bwMode="auto">
          <a:xfrm>
            <a:off x="5104532" y="5108782"/>
            <a:ext cx="1997506" cy="1703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6">
            <a:extLst>
              <a:ext uri="{FF2B5EF4-FFF2-40B4-BE49-F238E27FC236}">
                <a16:creationId xmlns:a16="http://schemas.microsoft.com/office/drawing/2014/main" id="{2C00CFAA-BD4A-43A8-B25E-EA366FC647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6" r="3974" b="18229"/>
          <a:stretch/>
        </p:blipFill>
        <p:spPr bwMode="auto">
          <a:xfrm>
            <a:off x="1077220" y="3465541"/>
            <a:ext cx="1725072" cy="147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4">
            <a:extLst>
              <a:ext uri="{FF2B5EF4-FFF2-40B4-BE49-F238E27FC236}">
                <a16:creationId xmlns:a16="http://schemas.microsoft.com/office/drawing/2014/main" id="{840375F8-91E8-44B4-B57F-EFC9899F02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78" t="7198" r="17860" b="9867"/>
          <a:stretch/>
        </p:blipFill>
        <p:spPr bwMode="auto">
          <a:xfrm>
            <a:off x="7506202" y="4977117"/>
            <a:ext cx="1423118" cy="175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8">
            <a:extLst>
              <a:ext uri="{FF2B5EF4-FFF2-40B4-BE49-F238E27FC236}">
                <a16:creationId xmlns:a16="http://schemas.microsoft.com/office/drawing/2014/main" id="{4266D71D-D514-4E7C-B942-7C8E3C4FA6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6" t="12331" r="1964" b="11687"/>
          <a:stretch/>
        </p:blipFill>
        <p:spPr bwMode="auto">
          <a:xfrm>
            <a:off x="5248965" y="3365050"/>
            <a:ext cx="1652388" cy="184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>
            <a:extLst>
              <a:ext uri="{FF2B5EF4-FFF2-40B4-BE49-F238E27FC236}">
                <a16:creationId xmlns:a16="http://schemas.microsoft.com/office/drawing/2014/main" id="{B6AA71F3-50E1-4558-98E4-FA3FAA1689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0000" b="90000" l="6196" r="92717">
                        <a14:foregroundMark x1="6304" y1="66818" x2="12283" y2="60818"/>
                        <a14:foregroundMark x1="88587" y1="65182" x2="92717" y2="64545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088" b="13088"/>
          <a:stretch/>
        </p:blipFill>
        <p:spPr bwMode="auto">
          <a:xfrm>
            <a:off x="893565" y="4966738"/>
            <a:ext cx="2056768" cy="181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>
            <a:extLst>
              <a:ext uri="{FF2B5EF4-FFF2-40B4-BE49-F238E27FC236}">
                <a16:creationId xmlns:a16="http://schemas.microsoft.com/office/drawing/2014/main" id="{6165131D-6C57-45F3-8998-520DFF0278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0" t="19399" r="17339" b="21551"/>
          <a:stretch/>
        </p:blipFill>
        <p:spPr bwMode="auto">
          <a:xfrm>
            <a:off x="9080402" y="5071089"/>
            <a:ext cx="1833322" cy="1662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>
            <a:extLst>
              <a:ext uri="{FF2B5EF4-FFF2-40B4-BE49-F238E27FC236}">
                <a16:creationId xmlns:a16="http://schemas.microsoft.com/office/drawing/2014/main" id="{80B9A3C1-4CF0-4AC6-8586-5C53E6B22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6843" b="89932" l="6875" r="94125">
                        <a14:foregroundMark x1="51250" y1="14174" x2="46750" y2="7527"/>
                        <a14:foregroundMark x1="46750" y1="7527" x2="45875" y2="7038"/>
                        <a14:foregroundMark x1="37375" y1="7625" x2="38375" y2="29619"/>
                        <a14:foregroundMark x1="38375" y1="29619" x2="45750" y2="47605"/>
                        <a14:foregroundMark x1="42375" y1="30401" x2="42375" y2="22776"/>
                        <a14:foregroundMark x1="42375" y1="22776" x2="39500" y2="15738"/>
                        <a14:foregroundMark x1="39500" y1="15738" x2="43125" y2="22385"/>
                        <a14:foregroundMark x1="43125" y1="22385" x2="52875" y2="20039"/>
                        <a14:foregroundMark x1="52875" y1="20039" x2="53000" y2="12903"/>
                        <a14:foregroundMark x1="53000" y1="12903" x2="43125" y2="12317"/>
                        <a14:foregroundMark x1="43125" y1="12317" x2="39000" y2="18964"/>
                        <a14:foregroundMark x1="39000" y1="18964" x2="39125" y2="20430"/>
                        <a14:foregroundMark x1="42125" y1="12903" x2="49375" y2="8504"/>
                        <a14:foregroundMark x1="49375" y1="8504" x2="58375" y2="10068"/>
                        <a14:foregroundMark x1="58375" y1="10068" x2="60250" y2="11828"/>
                        <a14:foregroundMark x1="60250" y1="11828" x2="61000" y2="19062"/>
                        <a14:foregroundMark x1="38500" y1="14761" x2="33500" y2="16227"/>
                        <a14:foregroundMark x1="37750" y1="10264" x2="32375" y2="16520"/>
                        <a14:foregroundMark x1="32375" y1="16520" x2="32750" y2="18768"/>
                        <a14:foregroundMark x1="42875" y1="7527" x2="35000" y2="10948"/>
                        <a14:foregroundMark x1="35000" y1="10948" x2="32000" y2="17498"/>
                        <a14:foregroundMark x1="32375" y1="19257" x2="32125" y2="12121"/>
                        <a14:foregroundMark x1="32125" y1="12121" x2="39625" y2="7722"/>
                        <a14:foregroundMark x1="39625" y1="7722" x2="40250" y2="7625"/>
                        <a14:foregroundMark x1="10375" y1="48289" x2="5000" y2="54154"/>
                        <a14:foregroundMark x1="5000" y1="54154" x2="8375" y2="74878"/>
                        <a14:foregroundMark x1="8375" y1="74878" x2="11500" y2="81623"/>
                        <a14:foregroundMark x1="11500" y1="81623" x2="20375" y2="82600"/>
                        <a14:foregroundMark x1="90500" y1="42326" x2="94250" y2="56696"/>
                        <a14:foregroundMark x1="94250" y1="56696" x2="94125" y2="64418"/>
                        <a14:foregroundMark x1="94125" y1="64418" x2="84625" y2="76344"/>
                        <a14:foregroundMark x1="84625" y1="76344" x2="84625" y2="76344"/>
                        <a14:foregroundMark x1="10625" y1="53079" x2="6875" y2="60020"/>
                        <a14:foregroundMark x1="6875" y1="60020" x2="7000" y2="739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241" y="1824227"/>
            <a:ext cx="1329919" cy="170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>
            <a:extLst>
              <a:ext uri="{FF2B5EF4-FFF2-40B4-BE49-F238E27FC236}">
                <a16:creationId xmlns:a16="http://schemas.microsoft.com/office/drawing/2014/main" id="{2DDCD2A1-ED67-4448-B874-BB736E4A55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8621" b="93448" l="10000" r="90000">
                        <a14:foregroundMark x1="51207" y1="8621" x2="52586" y2="12931"/>
                        <a14:foregroundMark x1="23448" y1="88966" x2="30862" y2="93448"/>
                        <a14:foregroundMark x1="30862" y1="93448" x2="36207" y2="93103"/>
                        <a14:foregroundMark x1="54828" y1="92241" x2="58793" y2="92586"/>
                        <a14:foregroundMark x1="60517" y1="92931" x2="57759" y2="927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47" t="4710" r="10937" b="4178"/>
          <a:stretch/>
        </p:blipFill>
        <p:spPr bwMode="auto">
          <a:xfrm>
            <a:off x="3391029" y="435444"/>
            <a:ext cx="1297005" cy="151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96D741A8-4391-4461-A1EA-F44E9626B47C}"/>
              </a:ext>
            </a:extLst>
          </p:cNvPr>
          <p:cNvSpPr txBox="1"/>
          <p:nvPr/>
        </p:nvSpPr>
        <p:spPr>
          <a:xfrm>
            <a:off x="10641435" y="688346"/>
            <a:ext cx="1207395" cy="462607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Штампы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Шиповник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Хлопушка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Шоколад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Шайба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Гармошка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Школа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Машина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Пушка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Мишка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Мышка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Вишня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Кошка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Мошка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Книжка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Шишка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Лошадка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Шашки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Камыш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Ёж</a:t>
            </a:r>
          </a:p>
          <a:p>
            <a:pPr lvl="0" defTabSz="1016066" fontAlgn="base">
              <a:spcBef>
                <a:spcPct val="0"/>
              </a:spcBef>
              <a:spcAft>
                <a:spcPct val="0"/>
              </a:spcAft>
            </a:pPr>
            <a:endParaRPr lang="ru-RU" altLang="ru-RU" sz="1403" dirty="0"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55" name="Крест 54">
            <a:extLst>
              <a:ext uri="{FF2B5EF4-FFF2-40B4-BE49-F238E27FC236}">
                <a16:creationId xmlns:a16="http://schemas.microsoft.com/office/drawing/2014/main" id="{C42939EC-4B90-4864-804C-5483E1E844CA}"/>
              </a:ext>
            </a:extLst>
          </p:cNvPr>
          <p:cNvSpPr/>
          <p:nvPr/>
        </p:nvSpPr>
        <p:spPr>
          <a:xfrm>
            <a:off x="10896600" y="54503"/>
            <a:ext cx="1099121" cy="517726"/>
          </a:xfrm>
          <a:prstGeom prst="plus">
            <a:avLst/>
          </a:prstGeom>
          <a:solidFill>
            <a:srgbClr val="C4552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37" dirty="0" err="1">
                <a:latin typeface="Segoe Print" panose="02000600000000000000" pitchFamily="2" charset="0"/>
              </a:rPr>
              <a:t>Реч.материал</a:t>
            </a:r>
            <a:endParaRPr lang="ru-RU" sz="937" dirty="0">
              <a:latin typeface="Segoe Print" panose="02000600000000000000" pitchFamily="2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A67F060-109C-423E-B637-8C5058F053D5}"/>
              </a:ext>
            </a:extLst>
          </p:cNvPr>
          <p:cNvSpPr txBox="1"/>
          <p:nvPr/>
        </p:nvSpPr>
        <p:spPr>
          <a:xfrm>
            <a:off x="223830" y="103571"/>
            <a:ext cx="4365725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502207">
              <a:defRPr/>
            </a:pPr>
            <a:r>
              <a:rPr lang="ru-RU" sz="1600" dirty="0">
                <a:solidFill>
                  <a:srgbClr val="FF0000"/>
                </a:solidFill>
                <a:latin typeface="Segoe Print" panose="02000600000000000000" pitchFamily="2" charset="0"/>
              </a:rPr>
              <a:t>На шапке, на шубе …. (клик на одежду)</a:t>
            </a:r>
          </a:p>
        </p:txBody>
      </p:sp>
      <p:pic>
        <p:nvPicPr>
          <p:cNvPr id="58" name="Рисунок 57">
            <a:hlinkClick r:id="" action="ppaction://hlinkshowjump?jump=endshow"/>
            <a:extLst>
              <a:ext uri="{FF2B5EF4-FFF2-40B4-BE49-F238E27FC236}">
                <a16:creationId xmlns:a16="http://schemas.microsoft.com/office/drawing/2014/main" id="{10583754-C0B3-4A9C-9E56-25D95E628966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1213164" y="5837017"/>
            <a:ext cx="799061" cy="746786"/>
          </a:xfrm>
          <a:prstGeom prst="rect">
            <a:avLst/>
          </a:prstGeom>
        </p:spPr>
      </p:pic>
      <p:pic>
        <p:nvPicPr>
          <p:cNvPr id="39" name="Picture 2">
            <a:extLst>
              <a:ext uri="{FF2B5EF4-FFF2-40B4-BE49-F238E27FC236}">
                <a16:creationId xmlns:a16="http://schemas.microsoft.com/office/drawing/2014/main" id="{C6714446-4AAB-4543-ADE1-E0324B05E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" r="6844"/>
          <a:stretch/>
        </p:blipFill>
        <p:spPr bwMode="auto">
          <a:xfrm>
            <a:off x="1732078" y="5451733"/>
            <a:ext cx="757155" cy="50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>
            <a:extLst>
              <a:ext uri="{FF2B5EF4-FFF2-40B4-BE49-F238E27FC236}">
                <a16:creationId xmlns:a16="http://schemas.microsoft.com/office/drawing/2014/main" id="{272384C3-3386-496E-87BB-D9A68858F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 cstate="print">
            <a:clrChange>
              <a:clrFrom>
                <a:srgbClr val="CDCDCD"/>
              </a:clrFrom>
              <a:clrTo>
                <a:srgbClr val="CDCDC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8901" b="89791" l="9478" r="91896">
                        <a14:foregroundMark x1="55495" y1="13220" x2="54533" y2="10471"/>
                        <a14:foregroundMark x1="55907" y1="9162" x2="55907" y2="9162"/>
                        <a14:foregroundMark x1="14286" y1="57984" x2="9615" y2="60471"/>
                        <a14:foregroundMark x1="36676" y1="51702" x2="25549" y2="53272"/>
                        <a14:foregroundMark x1="91896" y1="32199" x2="91896" y2="321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150" y="2243906"/>
            <a:ext cx="905614" cy="95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>
            <a:extLst>
              <a:ext uri="{FF2B5EF4-FFF2-40B4-BE49-F238E27FC236}">
                <a16:creationId xmlns:a16="http://schemas.microsoft.com/office/drawing/2014/main" id="{8365570F-B26D-4D50-BF01-78999F0AB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841" y="3980495"/>
            <a:ext cx="535509" cy="72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6">
            <a:extLst>
              <a:ext uri="{FF2B5EF4-FFF2-40B4-BE49-F238E27FC236}">
                <a16:creationId xmlns:a16="http://schemas.microsoft.com/office/drawing/2014/main" id="{C99E6900-A2F2-473C-87A2-55F5BF214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10000" b="90000" l="10000" r="90000">
                        <a14:foregroundMark x1="19456" y1="27500" x2="15782" y2="52115"/>
                        <a14:foregroundMark x1="15782" y1="52115" x2="16327" y2="51731"/>
                        <a14:foregroundMark x1="18912" y1="25577" x2="16871" y2="47885"/>
                        <a14:foregroundMark x1="16871" y1="47885" x2="18776" y2="51346"/>
                        <a14:foregroundMark x1="22857" y1="26346" x2="22177" y2="60577"/>
                        <a14:foregroundMark x1="21633" y1="38269" x2="22041" y2="49038"/>
                        <a14:foregroundMark x1="22041" y1="49038" x2="26259" y2="59615"/>
                        <a14:foregroundMark x1="26259" y1="59615" x2="34422" y2="58462"/>
                        <a14:foregroundMark x1="34422" y1="58462" x2="65578" y2="43846"/>
                        <a14:foregroundMark x1="65578" y1="43846" x2="66259" y2="43846"/>
                        <a14:foregroundMark x1="65850" y1="25192" x2="37823" y2="74615"/>
                        <a14:foregroundMark x1="37823" y1="74615" x2="33061" y2="79038"/>
                        <a14:foregroundMark x1="26395" y1="46731" x2="55918" y2="70577"/>
                        <a14:foregroundMark x1="55918" y1="70577" x2="64082" y2="72885"/>
                        <a14:foregroundMark x1="64082" y1="72885" x2="64626" y2="72308"/>
                        <a14:foregroundMark x1="66395" y1="39038" x2="73061" y2="66923"/>
                        <a14:foregroundMark x1="73061" y1="66923" x2="74422" y2="66923"/>
                        <a14:foregroundMark x1="78095" y1="43846" x2="33741" y2="63846"/>
                        <a14:foregroundMark x1="33741" y1="63846" x2="28299" y2="64423"/>
                        <a14:foregroundMark x1="58231" y1="43654" x2="28980" y2="41346"/>
                        <a14:foregroundMark x1="28980" y1="41346" x2="24354" y2="33846"/>
                        <a14:foregroundMark x1="24354" y1="33846" x2="23265" y2="22692"/>
                        <a14:foregroundMark x1="23265" y1="22692" x2="25034" y2="20000"/>
                        <a14:foregroundMark x1="27075" y1="21346" x2="31293" y2="13077"/>
                        <a14:foregroundMark x1="31293" y1="13077" x2="42313" y2="26538"/>
                        <a14:foregroundMark x1="42313" y1="26538" x2="47347" y2="17692"/>
                        <a14:foregroundMark x1="47347" y1="17692" x2="47347" y2="17500"/>
                        <a14:foregroundMark x1="43401" y1="14808" x2="60544" y2="41923"/>
                        <a14:foregroundMark x1="60544" y1="41923" x2="60952" y2="42308"/>
                        <a14:foregroundMark x1="60816" y1="19231" x2="59864" y2="41154"/>
                        <a14:foregroundMark x1="59864" y1="41154" x2="58776" y2="44423"/>
                        <a14:foregroundMark x1="54830" y1="17885" x2="57007" y2="43077"/>
                        <a14:foregroundMark x1="56599" y1="21538" x2="52925" y2="48077"/>
                        <a14:foregroundMark x1="52925" y1="48077" x2="54422" y2="58269"/>
                        <a14:foregroundMark x1="58095" y1="67692" x2="62585" y2="80769"/>
                        <a14:foregroundMark x1="62041" y1="83077" x2="40680" y2="83077"/>
                        <a14:foregroundMark x1="40680" y1="83077" x2="40680" y2="83077"/>
                        <a14:foregroundMark x1="32381" y1="81346" x2="24354" y2="76731"/>
                        <a14:foregroundMark x1="22585" y1="75577" x2="16599" y2="67308"/>
                        <a14:foregroundMark x1="16599" y1="67308" x2="13741" y2="57885"/>
                        <a14:foregroundMark x1="13741" y1="57885" x2="13469" y2="49423"/>
                        <a14:foregroundMark x1="14558" y1="37885" x2="14422" y2="34615"/>
                        <a14:foregroundMark x1="15646" y1="35192" x2="18776" y2="46923"/>
                        <a14:foregroundMark x1="18776" y1="46923" x2="18231" y2="71154"/>
                        <a14:foregroundMark x1="18231" y1="71154" x2="17143" y2="72885"/>
                        <a14:foregroundMark x1="21633" y1="68269" x2="48980" y2="68846"/>
                        <a14:foregroundMark x1="48980" y1="68846" x2="83401" y2="67692"/>
                        <a14:foregroundMark x1="83401" y1="67692" x2="83537" y2="67692"/>
                        <a14:foregroundMark x1="83673" y1="35192" x2="83673" y2="22692"/>
                        <a14:foregroundMark x1="83673" y1="22692" x2="82449" y2="64038"/>
                        <a14:foregroundMark x1="84354" y1="40000" x2="85034" y2="65000"/>
                        <a14:foregroundMark x1="85034" y1="65000" x2="79048" y2="72308"/>
                        <a14:foregroundMark x1="79048" y1="72308" x2="60408" y2="75385"/>
                        <a14:foregroundMark x1="70204" y1="67885" x2="69660" y2="82308"/>
                        <a14:foregroundMark x1="71156" y1="82115" x2="64082" y2="81154"/>
                        <a14:foregroundMark x1="64082" y1="81154" x2="62993" y2="79231"/>
                        <a14:foregroundMark x1="69116" y1="50192" x2="70476" y2="25577"/>
                        <a14:foregroundMark x1="71020" y1="21346" x2="54286" y2="19808"/>
                        <a14:foregroundMark x1="54286" y1="19808" x2="38776" y2="23269"/>
                        <a14:foregroundMark x1="38776" y1="23269" x2="33741" y2="27692"/>
                        <a14:foregroundMark x1="29660" y1="29038" x2="52789" y2="24615"/>
                        <a14:foregroundMark x1="74558" y1="31538" x2="81633" y2="57692"/>
                        <a14:foregroundMark x1="78639" y1="29231" x2="79592" y2="70577"/>
                        <a14:foregroundMark x1="79592" y1="70577" x2="80408" y2="73846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631" y="2559648"/>
            <a:ext cx="760235" cy="53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>
            <a:extLst>
              <a:ext uri="{FF2B5EF4-FFF2-40B4-BE49-F238E27FC236}">
                <a16:creationId xmlns:a16="http://schemas.microsoft.com/office/drawing/2014/main" id="{C37E0372-8315-485B-AFB2-68EA626CA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834" y="2379894"/>
            <a:ext cx="783528" cy="62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38">
            <a:extLst>
              <a:ext uri="{FF2B5EF4-FFF2-40B4-BE49-F238E27FC236}">
                <a16:creationId xmlns:a16="http://schemas.microsoft.com/office/drawing/2014/main" id="{3BB58978-6BD9-4299-A2FC-A8DF3D08C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7715" y="3785651"/>
            <a:ext cx="744216" cy="55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" descr="E:\Клипарты\Звук Ш\1231710.jpg">
            <a:extLst>
              <a:ext uri="{FF2B5EF4-FFF2-40B4-BE49-F238E27FC236}">
                <a16:creationId xmlns:a16="http://schemas.microsoft.com/office/drawing/2014/main" id="{3420AB74-945B-4CCA-B014-BF0343B3E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87192" y="5547510"/>
            <a:ext cx="359660" cy="513800"/>
          </a:xfrm>
          <a:prstGeom prst="rect">
            <a:avLst/>
          </a:prstGeom>
          <a:noFill/>
        </p:spPr>
      </p:pic>
      <p:pic>
        <p:nvPicPr>
          <p:cNvPr id="47" name="Picture 3" descr="E:\Клипарты\Звук Ш\8ш.png">
            <a:extLst>
              <a:ext uri="{FF2B5EF4-FFF2-40B4-BE49-F238E27FC236}">
                <a16:creationId xmlns:a16="http://schemas.microsoft.com/office/drawing/2014/main" id="{0DB6039C-44FE-4E5F-9968-A2A56E97A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 cstate="screen"/>
          <a:srcRect/>
          <a:stretch>
            <a:fillRect/>
          </a:stretch>
        </p:blipFill>
        <p:spPr bwMode="auto">
          <a:xfrm flipH="1">
            <a:off x="6102491" y="5646463"/>
            <a:ext cx="624767" cy="624767"/>
          </a:xfrm>
          <a:prstGeom prst="rect">
            <a:avLst/>
          </a:prstGeom>
          <a:noFill/>
        </p:spPr>
      </p:pic>
      <p:pic>
        <p:nvPicPr>
          <p:cNvPr id="50" name="Picture 20">
            <a:extLst>
              <a:ext uri="{FF2B5EF4-FFF2-40B4-BE49-F238E27FC236}">
                <a16:creationId xmlns:a16="http://schemas.microsoft.com/office/drawing/2014/main" id="{CDE3269A-1DF9-42CA-93F0-F7A7E51431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5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3" t="9562" r="15056" b="6663"/>
          <a:stretch/>
        </p:blipFill>
        <p:spPr bwMode="auto">
          <a:xfrm>
            <a:off x="4032243" y="1167656"/>
            <a:ext cx="530072" cy="66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>
            <a:extLst>
              <a:ext uri="{FF2B5EF4-FFF2-40B4-BE49-F238E27FC236}">
                <a16:creationId xmlns:a16="http://schemas.microsoft.com/office/drawing/2014/main" id="{6F194B51-A032-404A-9FA7-D42FA3ED3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686" y="994090"/>
            <a:ext cx="502912" cy="50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F4F8B81-3705-47FA-A78C-1411B8D25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829" y="575379"/>
            <a:ext cx="1013737" cy="76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CB6B8C3-6786-4B42-8C1D-0C5345B0E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286" y="3986223"/>
            <a:ext cx="477147" cy="623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F21D256D-51DE-4873-A8F2-72D7D1C4C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742" y="3944702"/>
            <a:ext cx="661244" cy="76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6C4A07B0-0436-4B8F-9371-D07A0FE8B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0804" y="5556221"/>
            <a:ext cx="608466" cy="60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0914ABD3-5964-4AA2-B764-2D3E3738B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861" y="5804410"/>
            <a:ext cx="690929" cy="81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B40D8FA9-71AB-4CA9-AD00-8921D4172D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54"/>
          <a:stretch/>
        </p:blipFill>
        <p:spPr bwMode="auto">
          <a:xfrm>
            <a:off x="7543332" y="98627"/>
            <a:ext cx="909745" cy="170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54E01E6F-BE6F-43C8-A391-3A22EA371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078" y="996285"/>
            <a:ext cx="742400" cy="65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>
            <a:extLst>
              <a:ext uri="{FF2B5EF4-FFF2-40B4-BE49-F238E27FC236}">
                <a16:creationId xmlns:a16="http://schemas.microsoft.com/office/drawing/2014/main" id="{C27EBFE9-A958-4251-8DD7-8ADDC2C8F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596" y="2720910"/>
            <a:ext cx="734581" cy="44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>
            <a:extLst>
              <a:ext uri="{FF2B5EF4-FFF2-40B4-BE49-F238E27FC236}">
                <a16:creationId xmlns:a16="http://schemas.microsoft.com/office/drawing/2014/main" id="{561720F1-62DD-48C5-BC05-02F8C7D22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5" cstate="print">
            <a:extLst>
              <a:ext uri="{BEBA8EAE-BF5A-486C-A8C5-ECC9F3942E4B}">
                <a14:imgProps xmlns:a14="http://schemas.microsoft.com/office/drawing/2010/main">
                  <a14:imgLayer r:embed="rId56">
                    <a14:imgEffect>
                      <a14:backgroundRemoval t="1783" b="96880" l="435" r="99783">
                        <a14:foregroundMark x1="29022" y1="9361" x2="6630" y2="7875"/>
                        <a14:foregroundMark x1="7500" y1="9807" x2="4457" y2="31649"/>
                        <a14:foregroundMark x1="2065" y1="27786" x2="543" y2="31501"/>
                        <a14:foregroundMark x1="67283" y1="53938" x2="85326" y2="76374"/>
                        <a14:foregroundMark x1="85326" y1="76374" x2="88043" y2="80832"/>
                        <a14:foregroundMark x1="89022" y1="78009" x2="91413" y2="70579"/>
                        <a14:foregroundMark x1="91413" y1="70579" x2="90978" y2="37890"/>
                        <a14:foregroundMark x1="91087" y1="36850" x2="93696" y2="59881"/>
                        <a14:foregroundMark x1="93696" y1="59881" x2="96630" y2="66716"/>
                        <a14:foregroundMark x1="96630" y1="66716" x2="94239" y2="73997"/>
                        <a14:foregroundMark x1="94239" y1="73997" x2="87935" y2="85290"/>
                        <a14:foregroundMark x1="76196" y1="97177" x2="81957" y2="97028"/>
                        <a14:foregroundMark x1="81957" y1="97028" x2="84130" y2="95988"/>
                        <a14:foregroundMark x1="93804" y1="79941" x2="99783" y2="65082"/>
                        <a14:foregroundMark x1="74891" y1="17533" x2="75326" y2="15305"/>
                        <a14:foregroundMark x1="77174" y1="15305" x2="78913" y2="16196"/>
                        <a14:foregroundMark x1="79239" y1="3120" x2="79783" y2="17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447" y="2489206"/>
            <a:ext cx="664265" cy="4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>
            <a:extLst>
              <a:ext uri="{FF2B5EF4-FFF2-40B4-BE49-F238E27FC236}">
                <a16:creationId xmlns:a16="http://schemas.microsoft.com/office/drawing/2014/main" id="{EE274B66-7657-4CF6-B8A6-3867418FC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655" y="3811752"/>
            <a:ext cx="538299" cy="60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980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>
        <p15:prstTrans prst="curtains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0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0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1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8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10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10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10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8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0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 tmFilter="0, 0; .2, .5; .8, .5; 1, 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250" autoRev="1" fill="hold"/>
                                        <p:tgtEl>
                                          <p:spTgt spid="10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"/>
                            </p:stCondLst>
                            <p:childTnLst>
                              <p:par>
                                <p:cTn id="17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10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1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10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 tmFilter="0, 0; .2, .5; .8, .5; 1, 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50" autoRev="1" fill="hold"/>
                                        <p:tgtEl>
                                          <p:spTgt spid="10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6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1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 tmFilter="0, 0; .2, .5; .8, .5; 1, 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6" dur="250" autoRev="1" fill="hold"/>
                                        <p:tgtEl>
                                          <p:spTgt spid="10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4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10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 tmFilter="0, 0; .2, .5; .8, .5; 1, 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8" dur="250" autoRev="1" fill="hold"/>
                                        <p:tgtEl>
                                          <p:spTgt spid="10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00"/>
                            </p:stCondLst>
                            <p:childTnLst>
                              <p:par>
                                <p:cTn id="2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2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1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 tmFilter="0, 0; .2, .5; .8, .5; 1, 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0" dur="250" autoRev="1" fill="hold"/>
                                        <p:tgtEl>
                                          <p:spTgt spid="1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0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2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500"/>
                            </p:stCondLst>
                            <p:childTnLst>
                              <p:par>
                                <p:cTn id="2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1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 tmFilter="0, 0; .2, .5; .8, .5; 1, 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4" dur="250" autoRev="1" fill="hold"/>
                                        <p:tgtEl>
                                          <p:spTgt spid="10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500"/>
                            </p:stCondLst>
                            <p:childTnLst>
                              <p:par>
                                <p:cTn id="2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6"/>
                  </p:tgtEl>
                </p:cond>
              </p:nextCondLst>
            </p:seq>
          </p:childTnLst>
        </p:cTn>
      </p:par>
    </p:tnLst>
    <p:bldLst>
      <p:bldP spid="54" grpId="0" animBg="1"/>
      <p:bldP spid="5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850</TotalTime>
  <Words>44</Words>
  <Application>Microsoft Office PowerPoint</Application>
  <PresentationFormat>Широкоэкранный</PresentationFormat>
  <Paragraphs>27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Segoe Print</vt:lpstr>
      <vt:lpstr>Office Theme</vt:lpstr>
      <vt:lpstr>2_Тема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LoGo логопедический кабинет</dc:creator>
  <cp:lastModifiedBy>LoGo логопедический кабинет</cp:lastModifiedBy>
  <cp:revision>43</cp:revision>
  <dcterms:created xsi:type="dcterms:W3CDTF">2020-09-26T06:24:09Z</dcterms:created>
  <dcterms:modified xsi:type="dcterms:W3CDTF">2020-12-25T16:43:06Z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2020-08-19T00:00:00Z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2020-09-26T00:00:00Z</vt:filetime>
  </property>
</Properties>
</file>