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1788" y="-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l="33956" t="27405" r="40112" b="26816"/>
          <a:stretch>
            <a:fillRect/>
          </a:stretch>
        </p:blipFill>
        <p:spPr bwMode="auto">
          <a:xfrm>
            <a:off x="1142976" y="0"/>
            <a:ext cx="690629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3" name="Группа 15"/>
          <p:cNvGrpSpPr/>
          <p:nvPr/>
        </p:nvGrpSpPr>
        <p:grpSpPr>
          <a:xfrm rot="16200000">
            <a:off x="1178720" y="-35745"/>
            <a:ext cx="6858000" cy="6929484"/>
            <a:chOff x="1500166" y="642918"/>
            <a:chExt cx="5786478" cy="5500726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428992" y="642918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500166" y="2496426"/>
              <a:ext cx="1928826" cy="17898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500166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428992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428992" y="2500306"/>
              <a:ext cx="1928826" cy="178595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5357818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357818" y="642918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41623" t="27083" r="31856" b="26150"/>
          <a:stretch>
            <a:fillRect/>
          </a:stretch>
        </p:blipFill>
        <p:spPr bwMode="auto">
          <a:xfrm>
            <a:off x="1142976" y="0"/>
            <a:ext cx="69142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15"/>
          <p:cNvGrpSpPr/>
          <p:nvPr/>
        </p:nvGrpSpPr>
        <p:grpSpPr>
          <a:xfrm>
            <a:off x="1214462" y="0"/>
            <a:ext cx="6858000" cy="6929484"/>
            <a:chOff x="1500166" y="642918"/>
            <a:chExt cx="5786478" cy="5500726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428992" y="642918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500166" y="2496426"/>
              <a:ext cx="1928826" cy="17898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500166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428992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428992" y="2500306"/>
              <a:ext cx="1928826" cy="178595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5357818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357818" y="642918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40625" t="27513" r="33023" b="26014"/>
          <a:stretch>
            <a:fillRect/>
          </a:stretch>
        </p:blipFill>
        <p:spPr bwMode="auto">
          <a:xfrm>
            <a:off x="1159156" y="0"/>
            <a:ext cx="691330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15"/>
          <p:cNvGrpSpPr/>
          <p:nvPr/>
        </p:nvGrpSpPr>
        <p:grpSpPr>
          <a:xfrm rot="5400000">
            <a:off x="1250156" y="-35742"/>
            <a:ext cx="6858000" cy="6929484"/>
            <a:chOff x="1500166" y="642918"/>
            <a:chExt cx="5786478" cy="5500726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428992" y="642918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500166" y="2496426"/>
              <a:ext cx="1928826" cy="17898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500166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428992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428992" y="2500306"/>
              <a:ext cx="1928826" cy="178595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5357818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357818" y="642918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/>
          <a:srcRect l="40234" t="20833" r="26172" b="19444"/>
          <a:stretch>
            <a:fillRect/>
          </a:stretch>
        </p:blipFill>
        <p:spPr bwMode="auto">
          <a:xfrm>
            <a:off x="1142976" y="0"/>
            <a:ext cx="700386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15"/>
          <p:cNvGrpSpPr/>
          <p:nvPr/>
        </p:nvGrpSpPr>
        <p:grpSpPr>
          <a:xfrm rot="10800000">
            <a:off x="1214414" y="0"/>
            <a:ext cx="6929486" cy="6786538"/>
            <a:chOff x="1500166" y="642918"/>
            <a:chExt cx="5786478" cy="5500726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428992" y="642918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500166" y="2496426"/>
              <a:ext cx="1928826" cy="17898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500166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428992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428992" y="2500306"/>
              <a:ext cx="1928826" cy="178595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5357818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357818" y="642918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0</Words>
  <PresentationFormat>Экран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49</cp:revision>
  <dcterms:created xsi:type="dcterms:W3CDTF">2025-02-12T05:54:44Z</dcterms:created>
  <dcterms:modified xsi:type="dcterms:W3CDTF">2025-04-15T07:02:30Z</dcterms:modified>
</cp:coreProperties>
</file>