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2628" y="-11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 l="42484" t="30393" r="34604" b="29527"/>
          <a:stretch>
            <a:fillRect/>
          </a:stretch>
        </p:blipFill>
        <p:spPr bwMode="auto">
          <a:xfrm>
            <a:off x="1142976" y="0"/>
            <a:ext cx="696953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3" name="Группа 15"/>
          <p:cNvGrpSpPr/>
          <p:nvPr/>
        </p:nvGrpSpPr>
        <p:grpSpPr>
          <a:xfrm rot="16200000">
            <a:off x="1250156" y="-35742"/>
            <a:ext cx="6715149" cy="6786633"/>
            <a:chOff x="1500166" y="642918"/>
            <a:chExt cx="5786478" cy="5500726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428992" y="642918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500166" y="2496426"/>
              <a:ext cx="1928826" cy="17898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500166" y="4286256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428992" y="4286256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3428992" y="2500306"/>
              <a:ext cx="1928826" cy="178595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5357818" y="4286256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357818" y="642918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 l="41998" t="27705" r="35210" b="32039"/>
          <a:stretch>
            <a:fillRect/>
          </a:stretch>
        </p:blipFill>
        <p:spPr bwMode="auto">
          <a:xfrm>
            <a:off x="1214414" y="0"/>
            <a:ext cx="690282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15"/>
          <p:cNvGrpSpPr/>
          <p:nvPr/>
        </p:nvGrpSpPr>
        <p:grpSpPr>
          <a:xfrm>
            <a:off x="1214414" y="0"/>
            <a:ext cx="6858025" cy="6858048"/>
            <a:chOff x="1500166" y="642918"/>
            <a:chExt cx="5786478" cy="5500726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428992" y="642918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500166" y="2496426"/>
              <a:ext cx="1928826" cy="17898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500166" y="4286256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428992" y="4286256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3428992" y="2500306"/>
              <a:ext cx="1928826" cy="178595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5357818" y="4286256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357818" y="642918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45756" t="31344" r="31511" b="28577"/>
          <a:stretch>
            <a:fillRect/>
          </a:stretch>
        </p:blipFill>
        <p:spPr bwMode="auto">
          <a:xfrm>
            <a:off x="1085874" y="0"/>
            <a:ext cx="69151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15"/>
          <p:cNvGrpSpPr/>
          <p:nvPr/>
        </p:nvGrpSpPr>
        <p:grpSpPr>
          <a:xfrm rot="5400000">
            <a:off x="1142987" y="-36"/>
            <a:ext cx="6858025" cy="6858048"/>
            <a:chOff x="1500166" y="642918"/>
            <a:chExt cx="5786478" cy="5500726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428992" y="642918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500166" y="2496426"/>
              <a:ext cx="1928826" cy="17898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500166" y="4286256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428992" y="4286256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3428992" y="2500306"/>
              <a:ext cx="1928826" cy="178595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5357818" y="4286256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357818" y="642918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 l="45309" t="33677" r="31640" b="26039"/>
          <a:stretch>
            <a:fillRect/>
          </a:stretch>
        </p:blipFill>
        <p:spPr bwMode="auto">
          <a:xfrm>
            <a:off x="1167677" y="0"/>
            <a:ext cx="697622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15"/>
          <p:cNvGrpSpPr/>
          <p:nvPr/>
        </p:nvGrpSpPr>
        <p:grpSpPr>
          <a:xfrm rot="10800000">
            <a:off x="1214415" y="-48"/>
            <a:ext cx="6858025" cy="6858048"/>
            <a:chOff x="1500166" y="642918"/>
            <a:chExt cx="5786478" cy="5500726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428992" y="642918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500166" y="2496426"/>
              <a:ext cx="1928826" cy="17898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500166" y="4286256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428992" y="4286256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3428992" y="2500306"/>
              <a:ext cx="1928826" cy="178595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5357818" y="4286256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357818" y="642918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609</TotalTime>
  <Words>0</Words>
  <PresentationFormat>Экран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53</cp:revision>
  <dcterms:created xsi:type="dcterms:W3CDTF">2025-02-12T05:54:44Z</dcterms:created>
  <dcterms:modified xsi:type="dcterms:W3CDTF">2025-04-15T06:39:49Z</dcterms:modified>
</cp:coreProperties>
</file>