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6" r:id="rId5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2562" y="-7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 l="32812" t="24120" r="37109" b="22916"/>
          <a:stretch>
            <a:fillRect/>
          </a:stretch>
        </p:blipFill>
        <p:spPr bwMode="auto">
          <a:xfrm>
            <a:off x="1214414" y="0"/>
            <a:ext cx="692394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3" name="Группа 15"/>
          <p:cNvGrpSpPr/>
          <p:nvPr/>
        </p:nvGrpSpPr>
        <p:grpSpPr>
          <a:xfrm rot="16200000">
            <a:off x="1321570" y="35694"/>
            <a:ext cx="6715149" cy="6786633"/>
            <a:chOff x="1500166" y="642918"/>
            <a:chExt cx="5786478" cy="5500726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3428992" y="642918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500166" y="2496426"/>
              <a:ext cx="1928826" cy="17898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500166" y="4286256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428992" y="4286256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3428992" y="2500306"/>
              <a:ext cx="1928826" cy="178595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5357818" y="4286256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357818" y="642918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53906" t="23611" r="15625" b="22714"/>
          <a:stretch>
            <a:fillRect/>
          </a:stretch>
        </p:blipFill>
        <p:spPr bwMode="auto">
          <a:xfrm>
            <a:off x="1222946" y="0"/>
            <a:ext cx="6778078" cy="678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15"/>
          <p:cNvGrpSpPr/>
          <p:nvPr/>
        </p:nvGrpSpPr>
        <p:grpSpPr>
          <a:xfrm>
            <a:off x="1214414" y="0"/>
            <a:ext cx="6715149" cy="6786633"/>
            <a:chOff x="1500166" y="642918"/>
            <a:chExt cx="5786478" cy="5500726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3428992" y="642918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500166" y="2496426"/>
              <a:ext cx="1928826" cy="17898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500166" y="4286256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428992" y="4286256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3428992" y="2500306"/>
              <a:ext cx="1928826" cy="178595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5357818" y="4286256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357818" y="642918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51172" t="24306" r="19140" b="22916"/>
          <a:stretch>
            <a:fillRect/>
          </a:stretch>
        </p:blipFill>
        <p:spPr bwMode="auto">
          <a:xfrm>
            <a:off x="1142976" y="0"/>
            <a:ext cx="6858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15"/>
          <p:cNvGrpSpPr/>
          <p:nvPr/>
        </p:nvGrpSpPr>
        <p:grpSpPr>
          <a:xfrm rot="5400000">
            <a:off x="1178706" y="-35729"/>
            <a:ext cx="6715149" cy="6786610"/>
            <a:chOff x="1500166" y="642918"/>
            <a:chExt cx="5786478" cy="5500726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3428992" y="642918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500166" y="2496426"/>
              <a:ext cx="1928826" cy="17898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500166" y="4286256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428992" y="4286256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3428992" y="2500306"/>
              <a:ext cx="1928826" cy="178595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5357818" y="4286256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357818" y="642918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 l="30078" t="23611" r="40234" b="22916"/>
          <a:stretch>
            <a:fillRect/>
          </a:stretch>
        </p:blipFill>
        <p:spPr bwMode="auto">
          <a:xfrm>
            <a:off x="1142976" y="0"/>
            <a:ext cx="676893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15"/>
          <p:cNvGrpSpPr/>
          <p:nvPr/>
        </p:nvGrpSpPr>
        <p:grpSpPr>
          <a:xfrm rot="10800000">
            <a:off x="1142976" y="-3"/>
            <a:ext cx="6786610" cy="6858023"/>
            <a:chOff x="1500166" y="642918"/>
            <a:chExt cx="5786478" cy="5500726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3428992" y="642918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500166" y="2496426"/>
              <a:ext cx="1928826" cy="178983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500166" y="4286256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428992" y="4286256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3428992" y="2500306"/>
              <a:ext cx="1928826" cy="178595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5357818" y="4286256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357818" y="642918"/>
              <a:ext cx="1928826" cy="18573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</TotalTime>
  <Words>0</Words>
  <PresentationFormat>Экран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52</cp:revision>
  <dcterms:created xsi:type="dcterms:W3CDTF">2025-02-12T05:54:44Z</dcterms:created>
  <dcterms:modified xsi:type="dcterms:W3CDTF">2025-04-15T05:42:21Z</dcterms:modified>
</cp:coreProperties>
</file>