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МКДОУ «Детский сад общеразвивающего вида № 11 г. Киренска»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Технология В.В.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 развитии речи дошкольного возраста»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Коврограф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«Ларчик»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7" b="8406"/>
          <a:stretch/>
        </p:blipFill>
        <p:spPr>
          <a:xfrm>
            <a:off x="2195736" y="1988840"/>
            <a:ext cx="4733822" cy="4644000"/>
          </a:xfrm>
        </p:spPr>
      </p:pic>
    </p:spTree>
    <p:extLst>
      <p:ext uri="{BB962C8B-B14F-4D97-AF65-F5344CB8AC3E}">
        <p14:creationId xmlns:p14="http://schemas.microsoft.com/office/powerpoint/2010/main" val="1608387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620" y="1556792"/>
            <a:ext cx="3456000" cy="259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1634"/>
            <a:ext cx="2160000" cy="288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944" y="3545084"/>
            <a:ext cx="2448000" cy="326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24648"/>
            <a:ext cx="2268000" cy="302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79948"/>
            <a:ext cx="2304000" cy="30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70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8680"/>
            <a:ext cx="4876800" cy="3657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336" y="1628800"/>
            <a:ext cx="36576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5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4876800" cy="3657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097" y="1551856"/>
            <a:ext cx="36576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379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Вебинары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35394"/>
            <a:ext cx="4038600" cy="2855575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35394"/>
            <a:ext cx="4038600" cy="2855575"/>
          </a:xfrm>
        </p:spPr>
      </p:pic>
    </p:spTree>
    <p:extLst>
      <p:ext uri="{BB962C8B-B14F-4D97-AF65-F5344CB8AC3E}">
        <p14:creationId xmlns:p14="http://schemas.microsoft.com/office/powerpoint/2010/main" val="960667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27325"/>
            <a:ext cx="4038600" cy="227171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27325"/>
            <a:ext cx="4038600" cy="2271712"/>
          </a:xfrm>
        </p:spPr>
      </p:pic>
    </p:spTree>
    <p:extLst>
      <p:ext uri="{BB962C8B-B14F-4D97-AF65-F5344CB8AC3E}">
        <p14:creationId xmlns:p14="http://schemas.microsoft.com/office/powerpoint/2010/main" val="342572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Работа с педагогами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27325"/>
            <a:ext cx="4038600" cy="2271712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27325"/>
            <a:ext cx="4038600" cy="2271712"/>
          </a:xfrm>
        </p:spPr>
      </p:pic>
    </p:spTree>
    <p:extLst>
      <p:ext uri="{BB962C8B-B14F-4D97-AF65-F5344CB8AC3E}">
        <p14:creationId xmlns:p14="http://schemas.microsoft.com/office/powerpoint/2010/main" val="777191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Коврограф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«Ларчик» (мини)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Методическая литература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6537" y="2925912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Мини приложение к пособию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7" b="38987"/>
          <a:stretch/>
        </p:blipFill>
        <p:spPr>
          <a:xfrm>
            <a:off x="5004048" y="2492896"/>
            <a:ext cx="2963466" cy="1883391"/>
          </a:xfrm>
        </p:spPr>
      </p:pic>
    </p:spTree>
    <p:extLst>
      <p:ext uri="{BB962C8B-B14F-4D97-AF65-F5344CB8AC3E}">
        <p14:creationId xmlns:p14="http://schemas.microsoft.com/office/powerpoint/2010/main" val="5313323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32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МКДОУ «Детский сад общеразвивающего вида № 11 г. Киренска» Технология В.В. Воскобовича в развитии речи дошкольного возраста» Коврограф «Ларчик» </vt:lpstr>
      <vt:lpstr>Презентация PowerPoint</vt:lpstr>
      <vt:lpstr>Презентация PowerPoint</vt:lpstr>
      <vt:lpstr>Презентация PowerPoint</vt:lpstr>
      <vt:lpstr>Вебинары</vt:lpstr>
      <vt:lpstr>Работа с родителями</vt:lpstr>
      <vt:lpstr>Работа с педагогами</vt:lpstr>
      <vt:lpstr>Коврограф «Ларчик» (мини)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«Детский сад общеразвивающего вида № 11 г. Киренска» Технология В.В. Воскобовича в развитии речи дошкольного возраста» Коврограф «Ларчик» </dc:title>
  <dc:creator>Пользователь</dc:creator>
  <cp:lastModifiedBy>Пользователь</cp:lastModifiedBy>
  <cp:revision>3</cp:revision>
  <dcterms:created xsi:type="dcterms:W3CDTF">2025-03-18T09:24:40Z</dcterms:created>
  <dcterms:modified xsi:type="dcterms:W3CDTF">2025-03-18T09:50:15Z</dcterms:modified>
</cp:coreProperties>
</file>