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8" r:id="rId6"/>
    <p:sldId id="269" r:id="rId7"/>
    <p:sldId id="270" r:id="rId8"/>
    <p:sldId id="260" r:id="rId9"/>
    <p:sldId id="261" r:id="rId10"/>
    <p:sldId id="262" r:id="rId11"/>
    <p:sldId id="263" r:id="rId12"/>
    <p:sldId id="264" r:id="rId13"/>
    <p:sldId id="266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МКДОУ «Детский сад общеразвивающего вида № 11 г. Киренска»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200800" cy="17526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«Игровая технология В.В.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развитии речи»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8" r="6188"/>
          <a:stretch/>
        </p:blipFill>
        <p:spPr>
          <a:xfrm>
            <a:off x="0" y="3807828"/>
            <a:ext cx="2756849" cy="2511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6"/>
          <a:stretch/>
        </p:blipFill>
        <p:spPr>
          <a:xfrm>
            <a:off x="2987824" y="2852936"/>
            <a:ext cx="2484000" cy="2832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2"/>
          <a:stretch/>
        </p:blipFill>
        <p:spPr>
          <a:xfrm>
            <a:off x="5679539" y="3659636"/>
            <a:ext cx="3322627" cy="267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44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767916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992335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047" y="1600200"/>
            <a:ext cx="5733905" cy="4525963"/>
          </a:xfrm>
        </p:spPr>
      </p:pic>
    </p:spTree>
    <p:extLst>
      <p:ext uri="{BB962C8B-B14F-4D97-AF65-F5344CB8AC3E}">
        <p14:creationId xmlns:p14="http://schemas.microsoft.com/office/powerpoint/2010/main" val="2603183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83193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00408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2808000" cy="374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331" y="358683"/>
            <a:ext cx="4176000" cy="3132000"/>
          </a:xfrm>
          <a:prstGeom prst="rect">
            <a:avLst/>
          </a:prstGeom>
        </p:spPr>
      </p:pic>
      <p:pic>
        <p:nvPicPr>
          <p:cNvPr id="5" name="Рисунок 4" descr="images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562744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4758" y="4348936"/>
            <a:ext cx="2019300" cy="226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 (8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85206" y="4338307"/>
            <a:ext cx="214312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9059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52" y="1600200"/>
            <a:ext cx="5194295" cy="4525963"/>
          </a:xfrm>
        </p:spPr>
      </p:pic>
    </p:spTree>
    <p:extLst>
      <p:ext uri="{BB962C8B-B14F-4D97-AF65-F5344CB8AC3E}">
        <p14:creationId xmlns:p14="http://schemas.microsoft.com/office/powerpoint/2010/main" val="2750431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День открытых дверей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val="560228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2963466" cy="395128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68760"/>
            <a:ext cx="2963466" cy="3951288"/>
          </a:xfrm>
        </p:spPr>
      </p:pic>
    </p:spTree>
    <p:extLst>
      <p:ext uri="{BB962C8B-B14F-4D97-AF65-F5344CB8AC3E}">
        <p14:creationId xmlns:p14="http://schemas.microsoft.com/office/powerpoint/2010/main" val="135189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24744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4067170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0872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504578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 нам потребуется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805277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Алгоритм изготовления Квадрата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634490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32</Words>
  <Application>Microsoft Office PowerPoint</Application>
  <PresentationFormat>Экран (4:3)</PresentationFormat>
  <Paragraphs>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МКДОУ «Детский сад общеразвивающего вида № 11 г. Киренска»</vt:lpstr>
      <vt:lpstr>Презентация PowerPoint</vt:lpstr>
      <vt:lpstr>Презентация PowerPoint</vt:lpstr>
      <vt:lpstr>День открытых дверей</vt:lpstr>
      <vt:lpstr>Презентация PowerPoint</vt:lpstr>
      <vt:lpstr>Презентация PowerPoint</vt:lpstr>
      <vt:lpstr>Презентация PowerPoint</vt:lpstr>
      <vt:lpstr>Что нам потребуется</vt:lpstr>
      <vt:lpstr>Алгоритм изготовления Квадрата Воскобовича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общеразвивающего вида № 11 г. Киренска»</dc:title>
  <dc:creator>Пользователь</dc:creator>
  <cp:lastModifiedBy>Пользователь</cp:lastModifiedBy>
  <cp:revision>4</cp:revision>
  <dcterms:created xsi:type="dcterms:W3CDTF">2024-03-31T07:41:05Z</dcterms:created>
  <dcterms:modified xsi:type="dcterms:W3CDTF">2024-03-31T08:49:05Z</dcterms:modified>
</cp:coreProperties>
</file>