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1" r:id="rId15"/>
    <p:sldId id="272" r:id="rId16"/>
    <p:sldId id="273" r:id="rId17"/>
    <p:sldId id="274" r:id="rId18"/>
    <p:sldId id="275" r:id="rId19"/>
    <p:sldId id="27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1470025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МКДОУ «Детский сад общеразвивающего вида № 11 г. Киренска»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1844824"/>
            <a:ext cx="6400800" cy="1752600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Звуковая культура речи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3068960"/>
            <a:ext cx="3254081" cy="35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695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67" b="13234"/>
          <a:stretch/>
        </p:blipFill>
        <p:spPr>
          <a:xfrm>
            <a:off x="179512" y="1556792"/>
            <a:ext cx="2874680" cy="3636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6" b="13632"/>
          <a:stretch/>
        </p:blipFill>
        <p:spPr>
          <a:xfrm>
            <a:off x="3131840" y="1556792"/>
            <a:ext cx="2884220" cy="360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6" b="12637"/>
          <a:stretch/>
        </p:blipFill>
        <p:spPr>
          <a:xfrm>
            <a:off x="6156175" y="1570882"/>
            <a:ext cx="2851348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7922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1" r="10446"/>
          <a:stretch/>
        </p:blipFill>
        <p:spPr>
          <a:xfrm rot="5400000">
            <a:off x="1164896" y="-508712"/>
            <a:ext cx="3033280" cy="4572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49031" y="2415865"/>
            <a:ext cx="3481810" cy="47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0181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56981" y="-444782"/>
            <a:ext cx="3377094" cy="4644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16128" y="2420776"/>
            <a:ext cx="3455631" cy="47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2659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48631" y="-392447"/>
            <a:ext cx="3481810" cy="478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79608" y="2733360"/>
            <a:ext cx="3324736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8593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29312200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20379887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13651901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30975654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17736948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Конкурс «Лучший центр звуковой культуры речи»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1320142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Диагностический материал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4857" y="867431"/>
            <a:ext cx="3291257" cy="45259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73329" y="2595623"/>
            <a:ext cx="3291257" cy="4525963"/>
          </a:xfrm>
        </p:spPr>
      </p:pic>
    </p:spTree>
    <p:extLst>
      <p:ext uri="{BB962C8B-B14F-4D97-AF65-F5344CB8AC3E}">
        <p14:creationId xmlns:p14="http://schemas.microsoft.com/office/powerpoint/2010/main" val="3146792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Методический материал по звуковой культуре речи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8" t="-302" r="14339" b="21674"/>
          <a:stretch/>
        </p:blipFill>
        <p:spPr>
          <a:xfrm>
            <a:off x="2771800" y="1844824"/>
            <a:ext cx="3304688" cy="4608000"/>
          </a:xfrm>
        </p:spPr>
      </p:pic>
    </p:spTree>
    <p:extLst>
      <p:ext uri="{BB962C8B-B14F-4D97-AF65-F5344CB8AC3E}">
        <p14:creationId xmlns:p14="http://schemas.microsoft.com/office/powerpoint/2010/main" val="1092947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871" y="1600200"/>
            <a:ext cx="3291257" cy="45259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871" y="1600200"/>
            <a:ext cx="3291257" cy="4525963"/>
          </a:xfrm>
        </p:spPr>
      </p:pic>
    </p:spTree>
    <p:extLst>
      <p:ext uri="{BB962C8B-B14F-4D97-AF65-F5344CB8AC3E}">
        <p14:creationId xmlns:p14="http://schemas.microsoft.com/office/powerpoint/2010/main" val="1811799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871" y="1600200"/>
            <a:ext cx="3291257" cy="45259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871" y="1600200"/>
            <a:ext cx="3291257" cy="4525963"/>
          </a:xfrm>
        </p:spPr>
      </p:pic>
    </p:spTree>
    <p:extLst>
      <p:ext uri="{BB962C8B-B14F-4D97-AF65-F5344CB8AC3E}">
        <p14:creationId xmlns:p14="http://schemas.microsoft.com/office/powerpoint/2010/main" val="289129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0" b="12327"/>
          <a:stretch/>
        </p:blipFill>
        <p:spPr>
          <a:xfrm>
            <a:off x="1115616" y="2060848"/>
            <a:ext cx="3099684" cy="396808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3" r="14978" b="22277"/>
          <a:stretch/>
        </p:blipFill>
        <p:spPr>
          <a:xfrm>
            <a:off x="5580112" y="1988840"/>
            <a:ext cx="2456598" cy="3517710"/>
          </a:xfrm>
        </p:spPr>
      </p:pic>
    </p:spTree>
    <p:extLst>
      <p:ext uri="{BB962C8B-B14F-4D97-AF65-F5344CB8AC3E}">
        <p14:creationId xmlns:p14="http://schemas.microsoft.com/office/powerpoint/2010/main" val="2190138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5" r="12871" b="21071"/>
          <a:stretch/>
        </p:blipFill>
        <p:spPr>
          <a:xfrm>
            <a:off x="1201002" y="1600200"/>
            <a:ext cx="2497541" cy="3572301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7" r="15392" b="21373"/>
          <a:stretch/>
        </p:blipFill>
        <p:spPr>
          <a:xfrm>
            <a:off x="5349922" y="1600201"/>
            <a:ext cx="2456598" cy="3558654"/>
          </a:xfrm>
        </p:spPr>
      </p:pic>
    </p:spTree>
    <p:extLst>
      <p:ext uri="{BB962C8B-B14F-4D97-AF65-F5344CB8AC3E}">
        <p14:creationId xmlns:p14="http://schemas.microsoft.com/office/powerpoint/2010/main" val="2887069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23" b="14437"/>
          <a:stretch/>
        </p:blipFill>
        <p:spPr>
          <a:xfrm>
            <a:off x="830872" y="1600201"/>
            <a:ext cx="3004150" cy="387255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99" b="13231"/>
          <a:stretch/>
        </p:blipFill>
        <p:spPr>
          <a:xfrm>
            <a:off x="5021872" y="1600200"/>
            <a:ext cx="3057604" cy="3927143"/>
          </a:xfrm>
        </p:spPr>
      </p:pic>
    </p:spTree>
    <p:extLst>
      <p:ext uri="{BB962C8B-B14F-4D97-AF65-F5344CB8AC3E}">
        <p14:creationId xmlns:p14="http://schemas.microsoft.com/office/powerpoint/2010/main" val="33098941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871" y="1600200"/>
            <a:ext cx="3291257" cy="45259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871" y="1600200"/>
            <a:ext cx="3291257" cy="4525963"/>
          </a:xfrm>
        </p:spPr>
      </p:pic>
    </p:spTree>
    <p:extLst>
      <p:ext uri="{BB962C8B-B14F-4D97-AF65-F5344CB8AC3E}">
        <p14:creationId xmlns:p14="http://schemas.microsoft.com/office/powerpoint/2010/main" val="30823507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31</Words>
  <Application>Microsoft Office PowerPoint</Application>
  <PresentationFormat>Экран (4:3)</PresentationFormat>
  <Paragraphs>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МКДОУ «Детский сад общеразвивающего вида № 11 г. Киренска»</vt:lpstr>
      <vt:lpstr>Диагностический материал</vt:lpstr>
      <vt:lpstr>Методический материал по звуковой культуре речи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Конкурс «Лучший центр звуковой культуры речи»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МКДОУ «Детский сад общеразвивающего вида № 11 г. Киренска»</dc:title>
  <dc:creator>Пользователь</dc:creator>
  <cp:lastModifiedBy>Пользователь</cp:lastModifiedBy>
  <cp:revision>3</cp:revision>
  <dcterms:created xsi:type="dcterms:W3CDTF">2025-03-24T02:57:51Z</dcterms:created>
  <dcterms:modified xsi:type="dcterms:W3CDTF">2025-03-24T03:27:44Z</dcterms:modified>
</cp:coreProperties>
</file>