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8" r:id="rId6"/>
    <p:sldId id="259" r:id="rId7"/>
    <p:sldId id="279" r:id="rId8"/>
    <p:sldId id="262" r:id="rId9"/>
    <p:sldId id="261" r:id="rId10"/>
    <p:sldId id="264" r:id="rId11"/>
    <p:sldId id="266" r:id="rId12"/>
    <p:sldId id="267" r:id="rId13"/>
    <p:sldId id="280" r:id="rId14"/>
    <p:sldId id="274" r:id="rId15"/>
    <p:sldId id="269" r:id="rId16"/>
    <p:sldId id="258" r:id="rId17"/>
    <p:sldId id="270" r:id="rId18"/>
    <p:sldId id="27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8" d="100"/>
          <a:sy n="78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30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29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774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74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64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62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63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9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015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88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9B644-11D3-4F27-921A-CDB2E2DBF1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A29E-DE1F-4A1A-B239-6E239A35C0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6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11" y="248356"/>
            <a:ext cx="11029245" cy="6445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7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86" y="228953"/>
            <a:ext cx="5488870" cy="311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756" y="2302934"/>
            <a:ext cx="6163733" cy="430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10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56" y="282222"/>
            <a:ext cx="11367911" cy="61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43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6" y="248356"/>
            <a:ext cx="10950222" cy="625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03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33" y="159808"/>
            <a:ext cx="11017956" cy="63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78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02" y="321275"/>
            <a:ext cx="9662983" cy="626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33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621" y="2562576"/>
            <a:ext cx="6220179" cy="408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89" y="259645"/>
            <a:ext cx="6242757" cy="447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39" y="420129"/>
            <a:ext cx="4720280" cy="567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919" y="420129"/>
            <a:ext cx="6969211" cy="599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5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65" y="318245"/>
            <a:ext cx="11009870" cy="610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08" y="259493"/>
            <a:ext cx="10849233" cy="60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45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79" y="248356"/>
            <a:ext cx="11570052" cy="641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63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05" y="247136"/>
            <a:ext cx="10700952" cy="643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716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56" y="247136"/>
            <a:ext cx="11475308" cy="649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642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76" y="160638"/>
            <a:ext cx="10700951" cy="652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198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067" y="2652888"/>
            <a:ext cx="6578952" cy="395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95804"/>
            <a:ext cx="6725003" cy="363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21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89" y="197556"/>
            <a:ext cx="10905067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7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78" y="225778"/>
            <a:ext cx="11763021" cy="637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25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67" y="327378"/>
            <a:ext cx="11006665" cy="616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12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0</Words>
  <Application>Microsoft Office PowerPoint</Application>
  <PresentationFormat>Широкоэкранный</PresentationFormat>
  <Paragraphs>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ОГДОН</cp:lastModifiedBy>
  <cp:revision>12</cp:revision>
  <dcterms:created xsi:type="dcterms:W3CDTF">2025-11-24T05:56:32Z</dcterms:created>
  <dcterms:modified xsi:type="dcterms:W3CDTF">2025-11-27T09:03:37Z</dcterms:modified>
</cp:coreProperties>
</file>