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75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3600" dirty="0" smtClean="0"/>
              <a:t>Петр Ильич Чайковский детям.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Етр</a:t>
            </a:r>
            <a:r>
              <a:rPr lang="ru-RU" dirty="0" smtClean="0"/>
              <a:t> Ильич</a:t>
            </a:r>
            <a:endParaRPr lang="ru-RU" dirty="0"/>
          </a:p>
        </p:txBody>
      </p:sp>
      <p:pic>
        <p:nvPicPr>
          <p:cNvPr id="13314" name="Picture 2" descr="F:\Папка по Радыновой\5f7Ноты153_93a837e12384f2b77e02928d78516b21_srz_1044_1015_85_22_0-50_1-20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52120" cy="478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309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F:\Папка по Радыновой\Арфа_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379" y="0"/>
            <a:ext cx="47952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472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F:\Папка по Радыновой\Вальс цветов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" y="0"/>
            <a:ext cx="9072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132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F:\Папка по Радыновой\Бал-цветов-картинки-и-фото003-768x5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976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229200"/>
            <a:ext cx="6512511" cy="16288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2290" name="Picture 2" descr="F:\Папка по Радыновой\5f7Ноты153_93a837e12384f2b77e02928d78516b21_srz_1044_1015_85_22_0-50_1-20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216"/>
            <a:ext cx="6732240" cy="51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811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Папка по Радыновой\Чайковскийf6778933e8fef13748f3d39fb7d5135eimage-149556220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0"/>
            <a:ext cx="65527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29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Папка по Радыновой\Чай00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6709" y="731838"/>
            <a:ext cx="4633382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098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F:\Папка по Радыновой\Старинная Москва-plosch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638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F:\Папка по Радыновой\Каретаbf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92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F:\Папка по Радыновой\5. Марш деревянных солдатиков.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6809184" cy="50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53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F:\Папка по Радыновой\Деревянные солдати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670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F:\Папка по Радыновой\Болезнь куклы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378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F:\Папка по Радыновой\Оркестр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98167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14</Words>
  <Application>Microsoft Office PowerPoint</Application>
  <PresentationFormat>Экран (4:3)</PresentationFormat>
  <Paragraphs>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Етр Ильич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Петр Ильич Чайковский детям</dc:title>
  <dc:creator>user</dc:creator>
  <cp:lastModifiedBy>user</cp:lastModifiedBy>
  <cp:revision>4</cp:revision>
  <dcterms:created xsi:type="dcterms:W3CDTF">2020-01-27T11:04:02Z</dcterms:created>
  <dcterms:modified xsi:type="dcterms:W3CDTF">2020-01-27T11:36:47Z</dcterms:modified>
</cp:coreProperties>
</file>