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 святым местам Родного края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71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F:\Гремячий. Сергий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481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F:\Гремячий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545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Гремяч. часовняjp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257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F:\Гремячий общий план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45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В современных условиях, когда происходят глубочайшие изменения в жизни общества, в период его нестабильности, возникает необходимость вернуться к лучшим традициям нашего народа, к его вековым корням, к таким вечным понятиям, как род, родство, Родина.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73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Духовно-нравственное воспитание – одна из актуальных и сложнейших проблем, которая должна решаться сегодня всеми, кто имеет отношение к детям. То, что мы заложим в душу ребенка сейчас, проявится позднее, станет его и нашей жизнью.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65070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Дошкольный возраст – период активного познания мира, поэтому основой построения работы по духовно – нравственному воспитанию является формирование устойчивого интереса. Интерес побуждает детей получить как можно больше информации.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01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Ростов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1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36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емья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054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Старец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892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Жизнь в лесу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774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811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Встреча с медведем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575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Лавр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103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</TotalTime>
  <Words>120</Words>
  <Application>Microsoft Office PowerPoint</Application>
  <PresentationFormat>Экран (4:3)</PresentationFormat>
  <Paragraphs>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По святым местам Родного края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святым местам Родного края</dc:title>
  <dc:creator>user</dc:creator>
  <cp:lastModifiedBy>user</cp:lastModifiedBy>
  <cp:revision>3</cp:revision>
  <dcterms:created xsi:type="dcterms:W3CDTF">2019-09-25T11:20:27Z</dcterms:created>
  <dcterms:modified xsi:type="dcterms:W3CDTF">2019-09-25T11:50:19Z</dcterms:modified>
</cp:coreProperties>
</file>