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8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МБОУ «Средняя общеобразовательная школа № 19</a:t>
            </a:r>
            <a:br>
              <a:rPr lang="ru-RU" sz="2400" dirty="0" smtClean="0"/>
            </a:br>
            <a:r>
              <a:rPr lang="ru-RU" sz="2400" dirty="0" smtClean="0"/>
              <a:t>имени Героя Советского Союза М.К. </a:t>
            </a:r>
            <a:r>
              <a:rPr lang="ru-RU" sz="2400" dirty="0" err="1" smtClean="0"/>
              <a:t>Нехаева</a:t>
            </a:r>
            <a:r>
              <a:rPr lang="ru-RU" sz="2400" dirty="0" smtClean="0"/>
              <a:t>»</a:t>
            </a:r>
            <a:br>
              <a:rPr lang="ru-RU" sz="2400" dirty="0" smtClean="0"/>
            </a:br>
            <a:r>
              <a:rPr lang="ru-RU" sz="2400" dirty="0" smtClean="0"/>
              <a:t>(дошкольное отделение №3) 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Проект</a:t>
            </a:r>
            <a:br>
              <a:rPr lang="ru-RU" sz="2400" dirty="0" smtClean="0"/>
            </a:br>
            <a:r>
              <a:rPr lang="ru-RU" sz="2400" dirty="0" smtClean="0"/>
              <a:t>по формированию культуры здорового питания </a:t>
            </a:r>
            <a:br>
              <a:rPr lang="ru-RU" sz="2400" dirty="0" smtClean="0"/>
            </a:br>
            <a:r>
              <a:rPr lang="ru-RU" sz="2400" dirty="0" smtClean="0"/>
              <a:t>в старшей группе № 7 «Солнышко»</a:t>
            </a:r>
            <a:br>
              <a:rPr lang="ru-RU" sz="2400" dirty="0" smtClean="0"/>
            </a:br>
            <a:r>
              <a:rPr lang="ru-RU" sz="2400" dirty="0" smtClean="0"/>
              <a:t> «Правильно питайся — здоровья набирайся!»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Разработали:</a:t>
            </a:r>
            <a:br>
              <a:rPr lang="ru-RU" sz="2400" dirty="0" smtClean="0"/>
            </a:br>
            <a:r>
              <a:rPr lang="ru-RU" sz="2400" dirty="0" smtClean="0"/>
              <a:t>  Воспитатели: Бурова Е.С.</a:t>
            </a:r>
            <a:br>
              <a:rPr lang="ru-RU" sz="2400" dirty="0" smtClean="0"/>
            </a:br>
            <a:r>
              <a:rPr lang="ru-RU" sz="2400" dirty="0" smtClean="0"/>
              <a:t>Калашникова О.В. 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г.Сергиев Посад -2024 г.</a:t>
            </a:r>
            <a:endParaRPr lang="ru-RU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Воспитательная работа с детьми</a:t>
            </a:r>
            <a:endParaRPr lang="ru-RU" dirty="0"/>
          </a:p>
        </p:txBody>
      </p:sp>
      <p:pic>
        <p:nvPicPr>
          <p:cNvPr id="4" name="Содержимое 3" descr="IMG202412111546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428736"/>
            <a:ext cx="4588944" cy="3441708"/>
          </a:xfrm>
        </p:spPr>
      </p:pic>
      <p:pic>
        <p:nvPicPr>
          <p:cNvPr id="5" name="Рисунок 4" descr="IMG-20241213-WA0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70" y="2643182"/>
            <a:ext cx="3064154" cy="407196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Воспитательная работа с детьми</a:t>
            </a:r>
            <a:endParaRPr lang="ru-RU" dirty="0"/>
          </a:p>
        </p:txBody>
      </p:sp>
      <p:pic>
        <p:nvPicPr>
          <p:cNvPr id="4" name="Содержимое 3" descr="IMG202412121024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714488"/>
            <a:ext cx="4000528" cy="3000396"/>
          </a:xfrm>
        </p:spPr>
      </p:pic>
      <p:pic>
        <p:nvPicPr>
          <p:cNvPr id="5" name="Рисунок 4" descr="IMG202412121022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536158"/>
            <a:ext cx="4429123" cy="332184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Воспитательная работа с детьми</a:t>
            </a:r>
            <a:br>
              <a:rPr lang="ru-RU" dirty="0" smtClean="0"/>
            </a:br>
            <a:r>
              <a:rPr lang="ru-RU" dirty="0" smtClean="0"/>
              <a:t>Готовим с мамой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IMG-20241128-WA00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714488"/>
            <a:ext cx="2036683" cy="4525963"/>
          </a:xfrm>
        </p:spPr>
      </p:pic>
      <p:pic>
        <p:nvPicPr>
          <p:cNvPr id="5" name="Рисунок 4" descr="IMG-20241129-WA0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362" y="1500174"/>
            <a:ext cx="3386697" cy="450059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Воспитательная работа с детьми</a:t>
            </a:r>
            <a:br>
              <a:rPr lang="ru-RU" dirty="0" smtClean="0"/>
            </a:br>
            <a:r>
              <a:rPr lang="ru-RU" dirty="0" smtClean="0"/>
              <a:t>Меню выходного дня</a:t>
            </a:r>
            <a:endParaRPr lang="ru-RU" dirty="0"/>
          </a:p>
        </p:txBody>
      </p:sp>
      <p:pic>
        <p:nvPicPr>
          <p:cNvPr id="8" name="Содержимое 7" descr="IMG-20241213-WA00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428737"/>
            <a:ext cx="3009772" cy="4000528"/>
          </a:xfrm>
        </p:spPr>
      </p:pic>
      <p:pic>
        <p:nvPicPr>
          <p:cNvPr id="9" name="Рисунок 8" descr="IMG-20241213-WA0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36" y="1428736"/>
            <a:ext cx="2902280" cy="3857652"/>
          </a:xfrm>
          <a:prstGeom prst="rect">
            <a:avLst/>
          </a:prstGeom>
        </p:spPr>
      </p:pic>
      <p:pic>
        <p:nvPicPr>
          <p:cNvPr id="10" name="Рисунок 9" descr="IMG-20241213-WA000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50" y="1428736"/>
            <a:ext cx="3508480" cy="4663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/>
          <a:lstStyle/>
          <a:p>
            <a:r>
              <a:rPr lang="ru-RU" dirty="0" smtClean="0"/>
              <a:t>СПАСИБО ЗА ВНИМАНИЕ….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Здоровый ребенок – это здоровая нация, а состояние здоровья ребенка зависит далеко не от уровня здравоохранения, а от той среды и условий, в которых растет ребенок и от образа жизни, который формируется у ребенка с помощью его социального окружения.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Проблема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самого раннего детства у ребенка формируются вкусовые пристрастия и привычки. В их формировании важнейшую роль играет семья.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Наиболее важным является соблюдение принципов рационального питания детей дошкольного возраста. В наше время, время рекламы чипсов,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кириешек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чупа-чупсов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газводы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 т. д. У детей формируется искаженные взгляды на питание. Родители зачастую также не способствуют формированию взглядов на правильное питание. Во многих семьях привыкли кушать солёное, жареное, жирное, острое, сладкое. Многие кормят детей однотипно. В лучшем случае котлеты, картошка, в худшем — сосиски, макароны, пельмени. Из-за этого дети, не привыкшие к здоровой пищи, отказываются от овощных блюд, рыбы, кисломолочной продукции, запеканок, некоторых фруктов. Только правильное, сбалансированное питание, отвечающее физиологическим потребностям растущего организма, повышает устойчивость к различным неблагоприятным воздействиям. Именно в дошкольном возрасте мы должны заложить у детей понятия «правильное питание», «здоровое питание», «полезное питание», «гигиена питания», «личная гигиена», чтоб оградить наших детей от вредных продуктов и сформировать у них правильное отношение к ним.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lang="ru-RU" sz="2700" dirty="0" smtClean="0"/>
              <a:t>Цель проекта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800" dirty="0" smtClean="0"/>
              <a:t>Формирование у детей старшего дошкольного возраста основных поведенческих навыков, направленных на здоровое питание и профилактику нарушений здоровья, обусловленных нездоровым питанием и нарушениями правил личной гигиены.</a:t>
            </a:r>
            <a:br>
              <a:rPr lang="ru-RU" sz="2800" dirty="0" smtClean="0"/>
            </a:br>
            <a:r>
              <a:rPr lang="ru-RU" sz="2800" dirty="0" smtClean="0"/>
              <a:t>Создание благоприятных условий для овладения навыками культуры здорового питания и развития свободной, творческой личности ребенка.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Задачи проекта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1. Формировать интерес к соблюдению правил рационального здорового питания.</a:t>
            </a:r>
            <a:br>
              <a:rPr lang="ru-RU" sz="2700" dirty="0" smtClean="0"/>
            </a:br>
            <a:r>
              <a:rPr lang="ru-RU" sz="2700" dirty="0" smtClean="0"/>
              <a:t>2. Познакомить с полезными продуктами и витаминами и их наличие в пище.</a:t>
            </a:r>
            <a:br>
              <a:rPr lang="ru-RU" sz="2700" dirty="0" smtClean="0"/>
            </a:br>
            <a:r>
              <a:rPr lang="ru-RU" sz="2700" dirty="0" smtClean="0"/>
              <a:t>3. Обобщить и систематизировать полученные знания о здоровом питании.</a:t>
            </a:r>
            <a:br>
              <a:rPr lang="ru-RU" sz="2700" dirty="0" smtClean="0"/>
            </a:br>
            <a:r>
              <a:rPr lang="ru-RU" sz="2700" dirty="0" smtClean="0"/>
              <a:t>4. Развивать умения определять возможные методы решения проблемы с помощью взрослого, а затем и самостоятельно.</a:t>
            </a:r>
            <a:br>
              <a:rPr lang="ru-RU" sz="2700" dirty="0" smtClean="0"/>
            </a:br>
            <a:r>
              <a:rPr lang="ru-RU" sz="2700" dirty="0" smtClean="0"/>
              <a:t>5. Поощрять желание пользоваться специальной терминологией, ведение конструктивной беседы, совместной исследовательской деятельности.</a:t>
            </a:r>
            <a:br>
              <a:rPr lang="ru-RU" sz="2700" dirty="0" smtClean="0"/>
            </a:br>
            <a:r>
              <a:rPr lang="ru-RU" sz="2700" dirty="0" smtClean="0"/>
              <a:t>6. Привлечь родителей к совместной деятельности по изучению здорового образа жизни, гигиены питания, принципов безопасности и качества питания.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Воспитательная работа с детьми</a:t>
            </a:r>
            <a:br>
              <a:rPr lang="ru-RU" sz="1800" dirty="0" smtClean="0"/>
            </a:br>
            <a:r>
              <a:rPr lang="ru-RU" sz="1800" dirty="0" smtClean="0"/>
              <a:t> Беседы: «О правильном распорядке дня» , «Правила личной гигиены», «Где живут микробы».</a:t>
            </a:r>
            <a:endParaRPr lang="ru-RU" sz="1800" dirty="0"/>
          </a:p>
        </p:txBody>
      </p:sp>
      <p:pic>
        <p:nvPicPr>
          <p:cNvPr id="7" name="Содержимое 6" descr="IMG202412111541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357298"/>
            <a:ext cx="4476781" cy="3357586"/>
          </a:xfrm>
        </p:spPr>
      </p:pic>
      <p:pic>
        <p:nvPicPr>
          <p:cNvPr id="8" name="Рисунок 7" descr="IMG202412111607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1428736"/>
            <a:ext cx="4286248" cy="3214686"/>
          </a:xfrm>
          <a:prstGeom prst="rect">
            <a:avLst/>
          </a:prstGeom>
        </p:spPr>
      </p:pic>
      <p:pic>
        <p:nvPicPr>
          <p:cNvPr id="9" name="Рисунок 8" descr="IMG202412111606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8926" y="3500438"/>
            <a:ext cx="4214810" cy="31611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Воспитательная работа с детьми</a:t>
            </a:r>
            <a:endParaRPr lang="ru-RU" dirty="0"/>
          </a:p>
        </p:txBody>
      </p:sp>
      <p:pic>
        <p:nvPicPr>
          <p:cNvPr id="4" name="Содержимое 3" descr="IMG202412111521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214422"/>
            <a:ext cx="3394472" cy="4525963"/>
          </a:xfrm>
        </p:spPr>
      </p:pic>
      <p:pic>
        <p:nvPicPr>
          <p:cNvPr id="5" name="Рисунок 4" descr="IMG202412111522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1857364"/>
            <a:ext cx="3643320" cy="48577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Питаемся правильно: «Полезно и вкусно»</a:t>
            </a:r>
            <a:endParaRPr lang="ru-RU" dirty="0"/>
          </a:p>
        </p:txBody>
      </p:sp>
      <p:pic>
        <p:nvPicPr>
          <p:cNvPr id="4" name="Содержимое 3" descr="IMG202412111524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428736"/>
            <a:ext cx="4374630" cy="3280973"/>
          </a:xfrm>
        </p:spPr>
      </p:pic>
      <p:pic>
        <p:nvPicPr>
          <p:cNvPr id="5" name="Рисунок 4" descr="IMG20241211153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3643314"/>
            <a:ext cx="3809995" cy="28574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Маленькие помощники</a:t>
            </a:r>
            <a:endParaRPr lang="ru-RU" dirty="0"/>
          </a:p>
        </p:txBody>
      </p:sp>
      <p:pic>
        <p:nvPicPr>
          <p:cNvPr id="4" name="Содержимое 3" descr="IMG202412111538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571612"/>
            <a:ext cx="4303192" cy="3227394"/>
          </a:xfrm>
        </p:spPr>
      </p:pic>
      <p:pic>
        <p:nvPicPr>
          <p:cNvPr id="5" name="Рисунок 4" descr="IMG202412111539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1643050"/>
            <a:ext cx="2411015" cy="3214686"/>
          </a:xfrm>
          <a:prstGeom prst="rect">
            <a:avLst/>
          </a:prstGeom>
        </p:spPr>
      </p:pic>
      <p:pic>
        <p:nvPicPr>
          <p:cNvPr id="6" name="Рисунок 5" descr="IMG202412111539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7554" y="2285992"/>
            <a:ext cx="3286130" cy="43815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45</Words>
  <PresentationFormat>Экран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МБОУ «Средняя общеобразовательная школа № 19 имени Героя Советского Союза М.К. Нехаева» (дошкольное отделение №3)   Проект по формированию культуры здорового питания  в старшей группе № 7 «Солнышко»  «Правильно питайся — здоровья набирайся!»   Разработали:   Воспитатели: Бурова Е.С. Калашникова О.В.   г.Сергиев Посад -2024 г.</vt:lpstr>
      <vt:lpstr>Актуальность  Здоровый ребенок – это здоровая нация, а состояние здоровья ребенка зависит далеко не от уровня здравоохранения, а от той среды и условий, в которых растет ребенок и от образа жизни, который формируется у ребенка с помощью его социального окружения. </vt:lpstr>
      <vt:lpstr>Проблема  С самого раннего детства у ребенка формируются вкусовые пристрастия и привычки. В их формировании важнейшую роль играет семья.         Наиболее важным является соблюдение принципов рационального питания детей дошкольного возраста. В наше время, время рекламы чипсов, «кириешек», «чупа-чупсов», газводы и т. д. У детей формируется искаженные взгляды на питание. Родители зачастую также не способствуют формированию взглядов на правильное питание. Во многих семьях привыкли кушать солёное, жареное, жирное, острое, сладкое. Многие кормят детей однотипно. В лучшем случае котлеты, картошка, в худшем — сосиски, макароны, пельмени. Из-за этого дети, не привыкшие к здоровой пищи, отказываются от овощных блюд, рыбы, кисломолочной продукции, запеканок, некоторых фруктов. Только правильное, сбалансированное питание, отвечающее физиологическим потребностям растущего организма, повышает устойчивость к различным неблагоприятным воздействиям. Именно в дошкольном возрасте мы должны заложить у детей понятия «правильное питание», «здоровое питание», «полезное питание», «гигиена питания», «личная гигиена», чтоб оградить наших детей от вредных продуктов и сформировать у них правильное отношение к ним.</vt:lpstr>
      <vt:lpstr>Цель проекта   Формирование у детей старшего дошкольного возраста основных поведенческих навыков, направленных на здоровое питание и профилактику нарушений здоровья, обусловленных нездоровым питанием и нарушениями правил личной гигиены. Создание благоприятных условий для овладения навыками культуры здорового питания и развития свободной, творческой личности ребенка. </vt:lpstr>
      <vt:lpstr> Задачи проекта  1. Формировать интерес к соблюдению правил рационального здорового питания. 2. Познакомить с полезными продуктами и витаминами и их наличие в пище. 3. Обобщить и систематизировать полученные знания о здоровом питании. 4. Развивать умения определять возможные методы решения проблемы с помощью взрослого, а затем и самостоятельно. 5. Поощрять желание пользоваться специальной терминологией, ведение конструктивной беседы, совместной исследовательской деятельности. 6. Привлечь родителей к совместной деятельности по изучению здорового образа жизни, гигиены питания, принципов безопасности и качества питания. </vt:lpstr>
      <vt:lpstr>Воспитательная работа с детьми  Беседы: «О правильном распорядке дня» , «Правила личной гигиены», «Где живут микробы».</vt:lpstr>
      <vt:lpstr>Воспитательная работа с детьми</vt:lpstr>
      <vt:lpstr>Питаемся правильно: «Полезно и вкусно»</vt:lpstr>
      <vt:lpstr>Маленькие помощники</vt:lpstr>
      <vt:lpstr>Воспитательная работа с детьми</vt:lpstr>
      <vt:lpstr>Воспитательная работа с детьми</vt:lpstr>
      <vt:lpstr> Воспитательная работа с детьми Готовим с мамой </vt:lpstr>
      <vt:lpstr>Воспитательная работа с детьми Меню выходного дня</vt:lpstr>
      <vt:lpstr>СПАСИБО ЗА ВНИМАНИЕ….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«Средняя общеобразовательная школа № 19 имени Героя Советского Союза М.К. Нехаева» (дошкольное отделение №3)   Проект по формированию культуры здорового питания  в старшей группе № 7 «Солнышко»  «Правильно питайся — здоровья набирайся!»   Разработали:   Воспитатели: Бурова Е.С. Калашникова О.В.   г.Сергиев Посад -2024 г.</dc:title>
  <dc:creator>LENOVO</dc:creator>
  <cp:lastModifiedBy>LENOVO</cp:lastModifiedBy>
  <cp:revision>6</cp:revision>
  <dcterms:modified xsi:type="dcterms:W3CDTF">2025-01-23T10:53:55Z</dcterms:modified>
</cp:coreProperties>
</file>