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mp4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3" r:id="rId6"/>
    <p:sldId id="297" r:id="rId7"/>
    <p:sldId id="298" r:id="rId8"/>
    <p:sldId id="299" r:id="rId9"/>
    <p:sldId id="300" r:id="rId10"/>
    <p:sldId id="304" r:id="rId11"/>
    <p:sldId id="305" r:id="rId12"/>
    <p:sldId id="306" r:id="rId13"/>
    <p:sldId id="307" r:id="rId14"/>
    <p:sldId id="309" r:id="rId15"/>
    <p:sldId id="313" r:id="rId16"/>
    <p:sldId id="311" r:id="rId17"/>
    <p:sldId id="260" r:id="rId18"/>
    <p:sldId id="266" r:id="rId19"/>
    <p:sldId id="264" r:id="rId20"/>
    <p:sldId id="268" r:id="rId21"/>
    <p:sldId id="271" r:id="rId22"/>
    <p:sldId id="269" r:id="rId23"/>
    <p:sldId id="275" r:id="rId24"/>
    <p:sldId id="274" r:id="rId25"/>
    <p:sldId id="273" r:id="rId26"/>
    <p:sldId id="277" r:id="rId27"/>
    <p:sldId id="276" r:id="rId28"/>
    <p:sldId id="272" r:id="rId29"/>
    <p:sldId id="270" r:id="rId30"/>
    <p:sldId id="281" r:id="rId31"/>
    <p:sldId id="282" r:id="rId32"/>
    <p:sldId id="283" r:id="rId33"/>
    <p:sldId id="284" r:id="rId34"/>
    <p:sldId id="285" r:id="rId35"/>
    <p:sldId id="280" r:id="rId36"/>
    <p:sldId id="279" r:id="rId37"/>
    <p:sldId id="286" r:id="rId38"/>
    <p:sldId id="289" r:id="rId39"/>
    <p:sldId id="290" r:id="rId40"/>
    <p:sldId id="291" r:id="rId41"/>
    <p:sldId id="292" r:id="rId42"/>
    <p:sldId id="287" r:id="rId43"/>
    <p:sldId id="296" r:id="rId44"/>
    <p:sldId id="288" r:id="rId45"/>
    <p:sldId id="295" r:id="rId46"/>
    <p:sldId id="316" r:id="rId47"/>
    <p:sldId id="267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1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12" Type="http://schemas.openxmlformats.org/officeDocument/2006/relationships/image" Target="../media/image6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9.jpeg"/><Relationship Id="rId11" Type="http://schemas.openxmlformats.org/officeDocument/2006/relationships/image" Target="../media/image64.jpeg"/><Relationship Id="rId5" Type="http://schemas.openxmlformats.org/officeDocument/2006/relationships/image" Target="../media/image58.jpeg"/><Relationship Id="rId10" Type="http://schemas.openxmlformats.org/officeDocument/2006/relationships/image" Target="../media/image63.jpeg"/><Relationship Id="rId4" Type="http://schemas.openxmlformats.org/officeDocument/2006/relationships/image" Target="../media/image57.jpeg"/><Relationship Id="rId9" Type="http://schemas.openxmlformats.org/officeDocument/2006/relationships/image" Target="../media/image6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jpeg"/><Relationship Id="rId5" Type="http://schemas.openxmlformats.org/officeDocument/2006/relationships/image" Target="../media/image87.png"/><Relationship Id="rId4" Type="http://schemas.openxmlformats.org/officeDocument/2006/relationships/image" Target="../media/image8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png"/><Relationship Id="rId4" Type="http://schemas.openxmlformats.org/officeDocument/2006/relationships/image" Target="../media/image9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pn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jpe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jpeg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jpeg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jpeg"/><Relationship Id="rId5" Type="http://schemas.openxmlformats.org/officeDocument/2006/relationships/image" Target="../media/image119.jpeg"/><Relationship Id="rId4" Type="http://schemas.openxmlformats.org/officeDocument/2006/relationships/image" Target="../media/image11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4.jpeg"/><Relationship Id="rId5" Type="http://schemas.openxmlformats.org/officeDocument/2006/relationships/image" Target="../media/image123.jpeg"/><Relationship Id="rId4" Type="http://schemas.openxmlformats.org/officeDocument/2006/relationships/image" Target="../media/image12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2.jpeg"/><Relationship Id="rId4" Type="http://schemas.openxmlformats.org/officeDocument/2006/relationships/image" Target="../media/image13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5.jpeg"/><Relationship Id="rId4" Type="http://schemas.openxmlformats.org/officeDocument/2006/relationships/image" Target="../media/image13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8.jpeg"/><Relationship Id="rId4" Type="http://schemas.openxmlformats.org/officeDocument/2006/relationships/image" Target="../media/image13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video" Target="../media/media3.mp4"/><Relationship Id="rId6" Type="http://schemas.openxmlformats.org/officeDocument/2006/relationships/image" Target="../media/image7.png"/><Relationship Id="rId5" Type="http://schemas.microsoft.com/office/2007/relationships/media" Target="../media/media3.mp4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2.jpeg"/><Relationship Id="rId5" Type="http://schemas.openxmlformats.org/officeDocument/2006/relationships/image" Target="../media/image141.jpeg"/><Relationship Id="rId4" Type="http://schemas.openxmlformats.org/officeDocument/2006/relationships/image" Target="../media/image14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6.jpeg"/><Relationship Id="rId5" Type="http://schemas.openxmlformats.org/officeDocument/2006/relationships/image" Target="../media/image145.jpeg"/><Relationship Id="rId4" Type="http://schemas.openxmlformats.org/officeDocument/2006/relationships/image" Target="../media/image14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0.jpeg"/><Relationship Id="rId4" Type="http://schemas.openxmlformats.org/officeDocument/2006/relationships/image" Target="../media/image14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4.jpeg"/><Relationship Id="rId4" Type="http://schemas.openxmlformats.org/officeDocument/2006/relationships/image" Target="../media/image15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7.jpeg"/><Relationship Id="rId4" Type="http://schemas.openxmlformats.org/officeDocument/2006/relationships/image" Target="../media/image15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4852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 rot="20911130">
            <a:off x="3517303" y="541774"/>
            <a:ext cx="5093657" cy="5868000"/>
          </a:xfrm>
          <a:prstGeom prst="rect">
            <a:avLst/>
          </a:prstGeom>
        </p:spPr>
      </p:pic>
      <p:pic>
        <p:nvPicPr>
          <p:cNvPr id="4" name="Рисунок 3" descr="lily-of-the-valley-clipart-3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4690158" cy="676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 rot="20897706">
            <a:off x="4145741" y="2480567"/>
            <a:ext cx="4095745" cy="114300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Итоговое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общее родительское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собрание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Перелистывая 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страницы учебного года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6770">
            <a:off x="760478" y="1151711"/>
            <a:ext cx="3360000" cy="252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700808"/>
            <a:ext cx="3552000" cy="2664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01008"/>
            <a:ext cx="3792000" cy="2844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1113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32729"/>
            <a:ext cx="5112568" cy="11430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Дыхательная гимнастика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24744"/>
            <a:ext cx="3504000" cy="262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429000"/>
            <a:ext cx="2268000" cy="302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212976"/>
            <a:ext cx="1944000" cy="2592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74796">
            <a:off x="6291653" y="1144859"/>
            <a:ext cx="1944000" cy="2592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5581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764704"/>
            <a:ext cx="2349000" cy="313200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8050">
            <a:off x="3250112" y="1324591"/>
            <a:ext cx="2832000" cy="212400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2412000" cy="3216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149080"/>
            <a:ext cx="2928000" cy="2196000"/>
          </a:xfrm>
          <a:prstGeom prst="rect">
            <a:avLst/>
          </a:prstGeom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365104"/>
            <a:ext cx="2495559" cy="18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293096"/>
            <a:ext cx="2592000" cy="194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Используемые технологии и методы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56792"/>
            <a:ext cx="3168000" cy="2376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060848"/>
            <a:ext cx="2628000" cy="3240360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68894"/>
            <a:ext cx="3230563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340768"/>
            <a:ext cx="3230563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502567"/>
            <a:ext cx="2448000" cy="3264000"/>
          </a:xfrm>
          <a:prstGeom prst="rect">
            <a:avLst/>
          </a:prstGeom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34276">
            <a:off x="6774508" y="4169237"/>
            <a:ext cx="1914415" cy="25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293096"/>
            <a:ext cx="3132000" cy="2349000"/>
          </a:xfrm>
          <a:prstGeom prst="rect">
            <a:avLst/>
          </a:prstGeom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06" y="3792538"/>
            <a:ext cx="3230563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3391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581128"/>
            <a:ext cx="2664000" cy="199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764704"/>
            <a:ext cx="3504000" cy="262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08720"/>
            <a:ext cx="3360000" cy="252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2331">
            <a:off x="5808891" y="3304142"/>
            <a:ext cx="2322000" cy="3096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573016"/>
            <a:ext cx="2736000" cy="2052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4597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80728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9247">
            <a:off x="707557" y="3663803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836712"/>
            <a:ext cx="2565000" cy="34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851439">
            <a:off x="5250631" y="3930415"/>
            <a:ext cx="3216000" cy="241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45746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-76318" y="0"/>
            <a:ext cx="9220318" cy="6876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3538736" cy="590453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Работы кружка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Звуковичок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836712"/>
            <a:ext cx="3048000" cy="2286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4128" y="692696"/>
            <a:ext cx="2470550" cy="280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3645024"/>
            <a:ext cx="2478714" cy="273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933056"/>
            <a:ext cx="3204000" cy="2403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2276872"/>
            <a:ext cx="1080000" cy="15198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013176"/>
            <a:ext cx="1044000" cy="14485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92896"/>
            <a:ext cx="1219421" cy="1692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5309503"/>
            <a:ext cx="1116000" cy="154849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556792"/>
            <a:ext cx="1764000" cy="2352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861048"/>
            <a:ext cx="1548000" cy="21447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2439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3" name="Рисунок 2" descr="IMG_7558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6588224" y="3573016"/>
            <a:ext cx="2153002" cy="2988000"/>
          </a:xfrm>
          <a:prstGeom prst="rect">
            <a:avLst/>
          </a:prstGeom>
        </p:spPr>
      </p:pic>
      <p:pic>
        <p:nvPicPr>
          <p:cNvPr id="4" name="Рисунок 3" descr="IMG_7578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395536" y="4077072"/>
            <a:ext cx="6135428" cy="1836000"/>
          </a:xfrm>
          <a:prstGeom prst="rect">
            <a:avLst/>
          </a:prstGeom>
        </p:spPr>
      </p:pic>
      <p:pic>
        <p:nvPicPr>
          <p:cNvPr id="5" name="Рисунок 4" descr="IMG_7591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467544" y="836712"/>
            <a:ext cx="6160021" cy="2988000"/>
          </a:xfrm>
          <a:prstGeom prst="rect">
            <a:avLst/>
          </a:prstGeom>
        </p:spPr>
      </p:pic>
      <p:pic>
        <p:nvPicPr>
          <p:cNvPr id="6" name="Рисунок 5" descr="IMG_7564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 rot="774635">
            <a:off x="6092089" y="1058138"/>
            <a:ext cx="2858807" cy="205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4" name="Рисунок 3" descr="DSC03329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1403648" y="3861048"/>
            <a:ext cx="4540229" cy="2663936"/>
          </a:xfrm>
          <a:prstGeom prst="rect">
            <a:avLst/>
          </a:prstGeom>
        </p:spPr>
      </p:pic>
      <p:pic>
        <p:nvPicPr>
          <p:cNvPr id="5" name="Рисунок 4" descr="DSC03229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 rot="20551132">
            <a:off x="599813" y="1089935"/>
            <a:ext cx="3489538" cy="2376000"/>
          </a:xfrm>
          <a:prstGeom prst="rect">
            <a:avLst/>
          </a:prstGeom>
        </p:spPr>
      </p:pic>
      <p:pic>
        <p:nvPicPr>
          <p:cNvPr id="3" name="Рисунок 2" descr="IMG_9295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3995936" y="1052736"/>
            <a:ext cx="4486731" cy="291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4" name="Рисунок 3" descr="IMG_5018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395536" y="1340768"/>
            <a:ext cx="8395127" cy="39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539552" y="2708920"/>
            <a:ext cx="367240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Совершенствовать речевое развитие детей посредством современных образовательных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технологий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076056" y="2708920"/>
            <a:ext cx="367240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.Осуществление преемственности детского сада, семьи и школы в воспитании и обучении детей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5" name="Рисунок 4" descr="DSC09857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971600" y="980728"/>
            <a:ext cx="6771785" cy="49685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3" name="Рисунок 2" descr="DSC03746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899592" y="3573016"/>
            <a:ext cx="5253101" cy="2880000"/>
          </a:xfrm>
          <a:prstGeom prst="rect">
            <a:avLst/>
          </a:prstGeom>
        </p:spPr>
      </p:pic>
      <p:pic>
        <p:nvPicPr>
          <p:cNvPr id="4" name="Рисунок 3" descr="DSC03162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83568" y="692696"/>
            <a:ext cx="3456000" cy="2592000"/>
          </a:xfrm>
          <a:prstGeom prst="rect">
            <a:avLst/>
          </a:prstGeom>
        </p:spPr>
      </p:pic>
      <p:pic>
        <p:nvPicPr>
          <p:cNvPr id="5" name="Рисунок 4" descr="CIXR8144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4932040" y="1556792"/>
            <a:ext cx="3722563" cy="273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3" name="Рисунок 2" descr="DSC0035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139952" y="1700808"/>
            <a:ext cx="4704000" cy="3528000"/>
          </a:xfrm>
          <a:prstGeom prst="rect">
            <a:avLst/>
          </a:prstGeom>
        </p:spPr>
      </p:pic>
      <p:pic>
        <p:nvPicPr>
          <p:cNvPr id="4" name="Рисунок 3" descr="IMG_9296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611560" y="836712"/>
            <a:ext cx="4073145" cy="2268000"/>
          </a:xfrm>
          <a:prstGeom prst="rect">
            <a:avLst/>
          </a:prstGeom>
        </p:spPr>
      </p:pic>
      <p:pic>
        <p:nvPicPr>
          <p:cNvPr id="6" name="Рисунок 5" descr="IMG_9256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539552" y="3861048"/>
            <a:ext cx="3865700" cy="230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3" name="Рисунок 2" descr="IMG_7788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611560" y="764704"/>
            <a:ext cx="3584570" cy="2556000"/>
          </a:xfrm>
          <a:prstGeom prst="rect">
            <a:avLst/>
          </a:prstGeom>
        </p:spPr>
      </p:pic>
      <p:pic>
        <p:nvPicPr>
          <p:cNvPr id="6" name="Рисунок 5" descr="IMG_7776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588224" y="3284984"/>
            <a:ext cx="2161054" cy="3240000"/>
          </a:xfrm>
          <a:prstGeom prst="rect">
            <a:avLst/>
          </a:prstGeom>
        </p:spPr>
      </p:pic>
      <p:pic>
        <p:nvPicPr>
          <p:cNvPr id="5" name="Рисунок 4" descr="IMG_7742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4788024" y="692696"/>
            <a:ext cx="2019334" cy="3384000"/>
          </a:xfrm>
          <a:prstGeom prst="rect">
            <a:avLst/>
          </a:prstGeom>
        </p:spPr>
      </p:pic>
      <p:pic>
        <p:nvPicPr>
          <p:cNvPr id="7" name="Рисунок 6" descr="IMG_7671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611560" y="3573016"/>
            <a:ext cx="3557697" cy="280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5" name="Рисунок 4" descr="DSC0360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932040" y="3645024"/>
            <a:ext cx="3840000" cy="2880000"/>
          </a:xfrm>
          <a:prstGeom prst="rect">
            <a:avLst/>
          </a:prstGeom>
        </p:spPr>
      </p:pic>
      <p:pic>
        <p:nvPicPr>
          <p:cNvPr id="7" name="Рисунок 6" descr="P_20181122_113754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1835696" y="908720"/>
            <a:ext cx="4080446" cy="2448000"/>
          </a:xfrm>
          <a:prstGeom prst="rect">
            <a:avLst/>
          </a:prstGeom>
        </p:spPr>
      </p:pic>
      <p:pic>
        <p:nvPicPr>
          <p:cNvPr id="8" name="Рисунок 7" descr="lo_res_product_43008_151222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444208" y="980728"/>
            <a:ext cx="1805280" cy="2304000"/>
          </a:xfrm>
          <a:prstGeom prst="rect">
            <a:avLst/>
          </a:prstGeom>
        </p:spPr>
      </p:pic>
      <p:pic>
        <p:nvPicPr>
          <p:cNvPr id="9" name="Рисунок 8" descr="IMG_9676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323528" y="3429000"/>
            <a:ext cx="3894996" cy="28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3" name="Рисунок 2" descr="IMG_9775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4427984" y="3429000"/>
            <a:ext cx="4335992" cy="3060000"/>
          </a:xfrm>
          <a:prstGeom prst="rect">
            <a:avLst/>
          </a:prstGeom>
        </p:spPr>
      </p:pic>
      <p:pic>
        <p:nvPicPr>
          <p:cNvPr id="4" name="Рисунок 3" descr="IMG_9775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39552" y="764704"/>
            <a:ext cx="4590000" cy="3060000"/>
          </a:xfrm>
          <a:prstGeom prst="rect">
            <a:avLst/>
          </a:prstGeom>
        </p:spPr>
      </p:pic>
      <p:pic>
        <p:nvPicPr>
          <p:cNvPr id="5" name="Рисунок 4" descr="lo_res_product_43008_151222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rot="20971470">
            <a:off x="1457076" y="4370823"/>
            <a:ext cx="1833488" cy="23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3" name="Рисунок 2" descr="DSC0039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499992" y="3284984"/>
            <a:ext cx="4320000" cy="3240000"/>
          </a:xfrm>
          <a:prstGeom prst="rect">
            <a:avLst/>
          </a:prstGeom>
        </p:spPr>
      </p:pic>
      <p:pic>
        <p:nvPicPr>
          <p:cNvPr id="4" name="Рисунок 3" descr="DSC09780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827584" y="1124744"/>
            <a:ext cx="4387222" cy="32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3" name="Рисунок 2" descr="IMG_9564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2123728" y="3284984"/>
            <a:ext cx="4337419" cy="3240000"/>
          </a:xfrm>
          <a:prstGeom prst="rect">
            <a:avLst/>
          </a:prstGeom>
        </p:spPr>
      </p:pic>
      <p:pic>
        <p:nvPicPr>
          <p:cNvPr id="4" name="Рисунок 3" descr="IMG_9532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427984" y="764704"/>
            <a:ext cx="4104000" cy="2736000"/>
          </a:xfrm>
          <a:prstGeom prst="rect">
            <a:avLst/>
          </a:prstGeom>
        </p:spPr>
      </p:pic>
      <p:pic>
        <p:nvPicPr>
          <p:cNvPr id="5" name="Рисунок 4" descr="1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rot="20903522">
            <a:off x="755576" y="620688"/>
            <a:ext cx="2160000" cy="28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3" name="Рисунок 2" descr="IMG_7099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611560" y="908720"/>
            <a:ext cx="3609471" cy="2556000"/>
          </a:xfrm>
          <a:prstGeom prst="rect">
            <a:avLst/>
          </a:prstGeom>
        </p:spPr>
      </p:pic>
      <p:pic>
        <p:nvPicPr>
          <p:cNvPr id="4" name="Рисунок 3" descr="IMG_710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23528" y="3645024"/>
            <a:ext cx="3832125" cy="2556000"/>
          </a:xfrm>
          <a:prstGeom prst="rect">
            <a:avLst/>
          </a:prstGeom>
        </p:spPr>
      </p:pic>
      <p:pic>
        <p:nvPicPr>
          <p:cNvPr id="5" name="Рисунок 4" descr="IMG_7106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5436096" y="1484784"/>
            <a:ext cx="2788240" cy="2880000"/>
          </a:xfrm>
          <a:prstGeom prst="rect">
            <a:avLst/>
          </a:prstGeom>
        </p:spPr>
      </p:pic>
      <p:pic>
        <p:nvPicPr>
          <p:cNvPr id="6" name="Рисунок 5" descr="0011-007-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4716016" y="4297557"/>
            <a:ext cx="2518878" cy="25604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4" name="Рисунок 3" descr="DSC03183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932040" y="836712"/>
            <a:ext cx="3648000" cy="2736000"/>
          </a:xfrm>
          <a:prstGeom prst="rect">
            <a:avLst/>
          </a:prstGeom>
        </p:spPr>
      </p:pic>
      <p:pic>
        <p:nvPicPr>
          <p:cNvPr id="5" name="Рисунок 4" descr="IMG_7108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683568" y="764704"/>
            <a:ext cx="3450500" cy="2412000"/>
          </a:xfrm>
          <a:prstGeom prst="rect">
            <a:avLst/>
          </a:prstGeom>
        </p:spPr>
      </p:pic>
      <p:pic>
        <p:nvPicPr>
          <p:cNvPr id="6" name="Рисунок 5" descr="IMG_7116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rot="20998544">
            <a:off x="580146" y="3582827"/>
            <a:ext cx="3616229" cy="2412000"/>
          </a:xfrm>
          <a:prstGeom prst="rect">
            <a:avLst/>
          </a:prstGeom>
        </p:spPr>
      </p:pic>
      <p:pic>
        <p:nvPicPr>
          <p:cNvPr id="7" name="Рисунок 6" descr="IMG_7118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 rot="6031825">
            <a:off x="5369902" y="3651912"/>
            <a:ext cx="2841158" cy="25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3" name="Picture 2" descr="C:\Documents and Settings\Админ\Рабочий стол\Новая папка\IMG-20181206-WA000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800041">
            <a:off x="4901031" y="2382156"/>
            <a:ext cx="3722230" cy="2664000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0972212">
            <a:off x="830146" y="1761110"/>
            <a:ext cx="3364426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4" name="Рисунок 3" descr="IMG_7510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179512" y="548680"/>
            <a:ext cx="4134796" cy="2880000"/>
          </a:xfrm>
          <a:prstGeom prst="rect">
            <a:avLst/>
          </a:prstGeom>
        </p:spPr>
      </p:pic>
      <p:pic>
        <p:nvPicPr>
          <p:cNvPr id="5" name="Рисунок 4" descr="IMG_7518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5076056" y="548680"/>
            <a:ext cx="3620878" cy="2880000"/>
          </a:xfrm>
          <a:prstGeom prst="rect">
            <a:avLst/>
          </a:prstGeom>
        </p:spPr>
      </p:pic>
      <p:pic>
        <p:nvPicPr>
          <p:cNvPr id="6" name="Рисунок 5" descr="IMG_7520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79512" y="3645024"/>
            <a:ext cx="4317891" cy="2880000"/>
          </a:xfrm>
          <a:prstGeom prst="rect">
            <a:avLst/>
          </a:prstGeom>
        </p:spPr>
      </p:pic>
      <p:pic>
        <p:nvPicPr>
          <p:cNvPr id="7" name="Рисунок 6" descr="IMG_7521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4788024" y="3645024"/>
            <a:ext cx="3960440" cy="2880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3" name="Рисунок 2" descr="IMG_7531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 rot="615729">
            <a:off x="5194161" y="308602"/>
            <a:ext cx="3723080" cy="2880000"/>
          </a:xfrm>
          <a:prstGeom prst="rect">
            <a:avLst/>
          </a:prstGeom>
        </p:spPr>
      </p:pic>
      <p:pic>
        <p:nvPicPr>
          <p:cNvPr id="4" name="Рисунок 3" descr="IMG_7532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395536" y="620688"/>
            <a:ext cx="3769642" cy="2628000"/>
          </a:xfrm>
          <a:prstGeom prst="rect">
            <a:avLst/>
          </a:prstGeom>
        </p:spPr>
      </p:pic>
      <p:pic>
        <p:nvPicPr>
          <p:cNvPr id="5" name="Рисунок 4" descr="IMG_7535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 rot="21152723">
            <a:off x="323528" y="3573016"/>
            <a:ext cx="3825089" cy="2880000"/>
          </a:xfrm>
          <a:prstGeom prst="rect">
            <a:avLst/>
          </a:prstGeom>
        </p:spPr>
      </p:pic>
      <p:pic>
        <p:nvPicPr>
          <p:cNvPr id="6" name="Рисунок 5" descr="IMG_7543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5076056" y="3645024"/>
            <a:ext cx="3723080" cy="2880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4" name="Рисунок 3" descr="IMG_858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51520" y="332656"/>
            <a:ext cx="4320000" cy="2880000"/>
          </a:xfrm>
          <a:prstGeom prst="rect">
            <a:avLst/>
          </a:prstGeom>
        </p:spPr>
      </p:pic>
      <p:pic>
        <p:nvPicPr>
          <p:cNvPr id="6" name="Рисунок 5" descr="IMG_8586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644008" y="332656"/>
            <a:ext cx="4320000" cy="2880000"/>
          </a:xfrm>
          <a:prstGeom prst="rect">
            <a:avLst/>
          </a:prstGeom>
        </p:spPr>
      </p:pic>
      <p:pic>
        <p:nvPicPr>
          <p:cNvPr id="7" name="Рисунок 6" descr="IMG_8588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4283968" y="3429000"/>
            <a:ext cx="4680520" cy="2880000"/>
          </a:xfrm>
          <a:prstGeom prst="rect">
            <a:avLst/>
          </a:prstGeom>
        </p:spPr>
      </p:pic>
      <p:pic>
        <p:nvPicPr>
          <p:cNvPr id="8" name="Рисунок 7" descr="IMG_8591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 rot="20976363">
            <a:off x="467544" y="3573016"/>
            <a:ext cx="3416997" cy="2880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4" name="Рисунок 3" descr="IMG_8595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 rot="20931603">
            <a:off x="764488" y="832727"/>
            <a:ext cx="3197836" cy="2640312"/>
          </a:xfrm>
          <a:prstGeom prst="rect">
            <a:avLst/>
          </a:prstGeom>
        </p:spPr>
      </p:pic>
      <p:pic>
        <p:nvPicPr>
          <p:cNvPr id="5" name="Рисунок 4" descr="IMG_8602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004048" y="692696"/>
            <a:ext cx="3726000" cy="2484000"/>
          </a:xfrm>
          <a:prstGeom prst="rect">
            <a:avLst/>
          </a:prstGeom>
        </p:spPr>
      </p:pic>
      <p:pic>
        <p:nvPicPr>
          <p:cNvPr id="6" name="Рисунок 5" descr="IMG_8612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 rot="890555">
            <a:off x="5288825" y="3529773"/>
            <a:ext cx="3382593" cy="2664000"/>
          </a:xfrm>
          <a:prstGeom prst="rect">
            <a:avLst/>
          </a:prstGeom>
        </p:spPr>
      </p:pic>
      <p:pic>
        <p:nvPicPr>
          <p:cNvPr id="7" name="Рисунок 6" descr="IMG_8623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539552" y="3861048"/>
            <a:ext cx="3618000" cy="2412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3" name="Рисунок 2" descr="IMG_8823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 rot="21177906">
            <a:off x="328098" y="487309"/>
            <a:ext cx="3865124" cy="2664000"/>
          </a:xfrm>
          <a:prstGeom prst="rect">
            <a:avLst/>
          </a:prstGeom>
        </p:spPr>
      </p:pic>
      <p:pic>
        <p:nvPicPr>
          <p:cNvPr id="4" name="Рисунок 3" descr="IMG_8830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5076056" y="764704"/>
            <a:ext cx="3473243" cy="2664000"/>
          </a:xfrm>
          <a:prstGeom prst="rect">
            <a:avLst/>
          </a:prstGeom>
        </p:spPr>
      </p:pic>
      <p:pic>
        <p:nvPicPr>
          <p:cNvPr id="5" name="Рисунок 4" descr="IMG_8833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51520" y="3501008"/>
            <a:ext cx="4614329" cy="2592000"/>
          </a:xfrm>
          <a:prstGeom prst="rect">
            <a:avLst/>
          </a:prstGeom>
        </p:spPr>
      </p:pic>
      <p:pic>
        <p:nvPicPr>
          <p:cNvPr id="6" name="Рисунок 5" descr="IMG_8837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 rot="1073444">
            <a:off x="5061401" y="3775084"/>
            <a:ext cx="3559061" cy="2340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3" name="Рисунок 2" descr="IMG_7833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39552" y="1340768"/>
            <a:ext cx="3685752" cy="4716000"/>
          </a:xfrm>
          <a:prstGeom prst="rect">
            <a:avLst/>
          </a:prstGeom>
        </p:spPr>
      </p:pic>
      <p:pic>
        <p:nvPicPr>
          <p:cNvPr id="4" name="Рисунок 3" descr="IMG_7835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5076056" y="836712"/>
            <a:ext cx="3528392" cy="4464496"/>
          </a:xfrm>
          <a:prstGeom prst="rect">
            <a:avLst/>
          </a:prstGeom>
        </p:spPr>
      </p:pic>
      <p:pic>
        <p:nvPicPr>
          <p:cNvPr id="5" name="Рисунок 4" descr="Зажги свою звезду.jpe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4139952" y="3429000"/>
            <a:ext cx="1872208" cy="28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3" name="Рисунок 2" descr="IMG_9454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467544" y="1484784"/>
            <a:ext cx="3672395" cy="4212000"/>
          </a:xfrm>
          <a:prstGeom prst="rect">
            <a:avLst/>
          </a:prstGeom>
        </p:spPr>
      </p:pic>
      <p:pic>
        <p:nvPicPr>
          <p:cNvPr id="4" name="Рисунок 3" descr="сертификат.jpe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5076056" y="2492896"/>
            <a:ext cx="3588960" cy="25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3" name="Рисунок 2" descr="IMG_944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76056" y="2204864"/>
            <a:ext cx="3564000" cy="2376000"/>
          </a:xfrm>
          <a:prstGeom prst="rect">
            <a:avLst/>
          </a:prstGeom>
        </p:spPr>
      </p:pic>
      <p:pic>
        <p:nvPicPr>
          <p:cNvPr id="4" name="Рисунок 3" descr="IMG_9448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 rot="476843">
            <a:off x="1187624" y="3573016"/>
            <a:ext cx="2455732" cy="2880000"/>
          </a:xfrm>
          <a:prstGeom prst="rect">
            <a:avLst/>
          </a:prstGeom>
        </p:spPr>
      </p:pic>
      <p:pic>
        <p:nvPicPr>
          <p:cNvPr id="5" name="Рисунок 4" descr="IMG_9442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755576" y="908720"/>
            <a:ext cx="3456384" cy="25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5" name="Рисунок 4" descr="IMG_921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148064" y="1052736"/>
            <a:ext cx="3402000" cy="2268000"/>
          </a:xfrm>
          <a:prstGeom prst="rect">
            <a:avLst/>
          </a:prstGeom>
        </p:spPr>
      </p:pic>
      <p:pic>
        <p:nvPicPr>
          <p:cNvPr id="6" name="Рисунок 5" descr="б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611560" y="1988840"/>
            <a:ext cx="3520000" cy="2880000"/>
          </a:xfrm>
          <a:prstGeom prst="rect">
            <a:avLst/>
          </a:prstGeom>
        </p:spPr>
      </p:pic>
      <p:pic>
        <p:nvPicPr>
          <p:cNvPr id="7" name="Рисунок 6" descr="созвездие талантов.jpe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 rot="479847">
            <a:off x="5508104" y="3429000"/>
            <a:ext cx="2044881" cy="2880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3" name="Рисунок 2" descr="зеленая мастерская.jpe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467544" y="980728"/>
            <a:ext cx="3731988" cy="2160000"/>
          </a:xfrm>
          <a:prstGeom prst="rect">
            <a:avLst/>
          </a:prstGeom>
        </p:spPr>
      </p:pic>
      <p:pic>
        <p:nvPicPr>
          <p:cNvPr id="4" name="Рисунок 3" descr="зеленая мастерская.jpe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5004048" y="1628800"/>
            <a:ext cx="3515964" cy="2160000"/>
          </a:xfrm>
          <a:prstGeom prst="rect">
            <a:avLst/>
          </a:prstGeom>
        </p:spPr>
      </p:pic>
      <p:pic>
        <p:nvPicPr>
          <p:cNvPr id="5" name="Рисунок 4" descr="зеленая мастерская.jpe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467544" y="3501008"/>
            <a:ext cx="5040560" cy="2880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positphotos_45173505-stock-illustration-daily-log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764704"/>
            <a:ext cx="4882622" cy="2929573"/>
          </a:xfrm>
          <a:prstGeom prst="rect">
            <a:avLst/>
          </a:prstGeom>
        </p:spPr>
      </p:pic>
      <p:pic>
        <p:nvPicPr>
          <p:cNvPr id="4" name="20171006_075400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email"/>
          <a:stretch>
            <a:fillRect/>
          </a:stretch>
        </p:blipFill>
        <p:spPr>
          <a:xfrm>
            <a:off x="1907704" y="3789040"/>
            <a:ext cx="4619999" cy="2772000"/>
          </a:xfrm>
          <a:prstGeom prst="rect">
            <a:avLst/>
          </a:prstGeom>
        </p:spPr>
      </p:pic>
      <p:pic>
        <p:nvPicPr>
          <p:cNvPr id="5" name="Picture 2" descr="ÐÐ°Ð³Ð»ÑÐ´Ð½Ð¾-Ð¸Ð³ÑÐ¾Ð²Ð¾Ðµ Ð¿Ð¾ÑÐ¾Ð±Ð¸Ðµ Â«ÐÐ½ÐµÐ¼Ð¾ÐºÑÐ±Ñ: Ð´Ð¸ÐºÐ¸Ðµ Ð¶Ð¸Ð²Ð¾ÑÐ½ÑÐµ Ð½Ð°ÑÐ¸Ñ Ð»ÐµÑÐ¾Ð²Â»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1948">
            <a:off x="5829670" y="1050458"/>
            <a:ext cx="2779480" cy="2376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3" name="Рисунок 2" descr="BNOX1939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55576" y="836712"/>
            <a:ext cx="3360000" cy="2520000"/>
          </a:xfrm>
          <a:prstGeom prst="rect">
            <a:avLst/>
          </a:prstGeom>
        </p:spPr>
      </p:pic>
      <p:pic>
        <p:nvPicPr>
          <p:cNvPr id="4" name="Рисунок 3" descr="DSC00030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 rot="20933126">
            <a:off x="1228934" y="3610184"/>
            <a:ext cx="2160000" cy="2880000"/>
          </a:xfrm>
          <a:prstGeom prst="rect">
            <a:avLst/>
          </a:prstGeom>
        </p:spPr>
      </p:pic>
      <p:pic>
        <p:nvPicPr>
          <p:cNvPr id="5" name="Рисунок 4" descr="XGLD6247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148064" y="3501008"/>
            <a:ext cx="3600000" cy="2700000"/>
          </a:xfrm>
          <a:prstGeom prst="rect">
            <a:avLst/>
          </a:prstGeom>
        </p:spPr>
      </p:pic>
      <p:pic>
        <p:nvPicPr>
          <p:cNvPr id="6" name="Рисунок 5" descr="DSC00021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5148064" y="620688"/>
            <a:ext cx="3552000" cy="2664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3" name="Рисунок 2" descr="IMG_969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11560" y="836712"/>
            <a:ext cx="3562255" cy="2376000"/>
          </a:xfrm>
          <a:prstGeom prst="rect">
            <a:avLst/>
          </a:prstGeom>
        </p:spPr>
      </p:pic>
      <p:pic>
        <p:nvPicPr>
          <p:cNvPr id="4" name="Рисунок 3" descr="IMG_9687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932040" y="3933056"/>
            <a:ext cx="3886099" cy="2592000"/>
          </a:xfrm>
          <a:prstGeom prst="rect">
            <a:avLst/>
          </a:prstGeom>
        </p:spPr>
      </p:pic>
      <p:pic>
        <p:nvPicPr>
          <p:cNvPr id="5" name="Рисунок 4" descr="IMG_9703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 rot="21101052">
            <a:off x="585632" y="3519790"/>
            <a:ext cx="3456384" cy="2880000"/>
          </a:xfrm>
          <a:prstGeom prst="rect">
            <a:avLst/>
          </a:prstGeom>
        </p:spPr>
      </p:pic>
      <p:pic>
        <p:nvPicPr>
          <p:cNvPr id="6" name="Рисунок 5" descr="IMG_9722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 rot="522943">
            <a:off x="5118633" y="876558"/>
            <a:ext cx="3585608" cy="2736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3" name="Рисунок 2" descr="P_20181220_121128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55576" y="980728"/>
            <a:ext cx="7744000" cy="435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9" name="Рисунок 8" descr="IMG_659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39552" y="764704"/>
            <a:ext cx="3727457" cy="2484000"/>
          </a:xfrm>
          <a:prstGeom prst="rect">
            <a:avLst/>
          </a:prstGeom>
        </p:spPr>
      </p:pic>
      <p:pic>
        <p:nvPicPr>
          <p:cNvPr id="10" name="Рисунок 9" descr="TUGD5176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 rot="631321">
            <a:off x="994390" y="3307010"/>
            <a:ext cx="2872354" cy="2880000"/>
          </a:xfrm>
          <a:prstGeom prst="rect">
            <a:avLst/>
          </a:prstGeom>
        </p:spPr>
      </p:pic>
      <p:pic>
        <p:nvPicPr>
          <p:cNvPr id="11" name="Рисунок 10" descr="CAZA9752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5652120" y="1628800"/>
            <a:ext cx="2124600" cy="2880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3" name="Рисунок 2" descr="IMG_945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187624" y="908720"/>
            <a:ext cx="7020000" cy="46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3" name="Рисунок 2" descr="P_20180607_10512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11560" y="836712"/>
            <a:ext cx="4480000" cy="2520000"/>
          </a:xfrm>
          <a:prstGeom prst="rect">
            <a:avLst/>
          </a:prstGeom>
        </p:spPr>
      </p:pic>
      <p:pic>
        <p:nvPicPr>
          <p:cNvPr id="4" name="Рисунок 3" descr="P_20180629_112924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1259632" y="3501008"/>
            <a:ext cx="4777569" cy="2880000"/>
          </a:xfrm>
          <a:prstGeom prst="rect">
            <a:avLst/>
          </a:prstGeom>
        </p:spPr>
      </p:pic>
      <p:pic>
        <p:nvPicPr>
          <p:cNvPr id="5" name="Рисунок 4" descr="P_20180622_112155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5148064" y="1196752"/>
            <a:ext cx="3456384" cy="25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3" name="Рисунок 2" descr="DSC0013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11560" y="908720"/>
            <a:ext cx="3600000" cy="2700000"/>
          </a:xfrm>
          <a:prstGeom prst="rect">
            <a:avLst/>
          </a:prstGeom>
        </p:spPr>
      </p:pic>
      <p:pic>
        <p:nvPicPr>
          <p:cNvPr id="4" name="Рисунок 3" descr="DSC0917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004048" y="764704"/>
            <a:ext cx="3840000" cy="2880000"/>
          </a:xfrm>
          <a:prstGeom prst="rect">
            <a:avLst/>
          </a:prstGeom>
        </p:spPr>
      </p:pic>
      <p:pic>
        <p:nvPicPr>
          <p:cNvPr id="5" name="Рисунок 4" descr="P_20180702_112619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475656" y="3645024"/>
            <a:ext cx="5120000" cy="28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4852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 rot="20911130">
            <a:off x="3517303" y="541774"/>
            <a:ext cx="5093657" cy="5868000"/>
          </a:xfrm>
          <a:prstGeom prst="rect">
            <a:avLst/>
          </a:prstGeom>
        </p:spPr>
      </p:pic>
      <p:pic>
        <p:nvPicPr>
          <p:cNvPr id="4" name="Рисунок 3" descr="lily-of-the-valley-clipart-3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4690158" cy="676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 rot="20897706">
            <a:off x="4145741" y="2480567"/>
            <a:ext cx="4095745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 встречи в новом учебном году!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3" name="Рисунок 2" descr="1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1115616" y="3933056"/>
            <a:ext cx="4964000" cy="2628000"/>
          </a:xfrm>
          <a:prstGeom prst="rect">
            <a:avLst/>
          </a:prstGeom>
        </p:spPr>
      </p:pic>
      <p:pic>
        <p:nvPicPr>
          <p:cNvPr id="4" name="Рисунок 3" descr="2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3203848" y="908720"/>
            <a:ext cx="5313600" cy="295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grpSp>
        <p:nvGrpSpPr>
          <p:cNvPr id="3" name="Группа 5"/>
          <p:cNvGrpSpPr/>
          <p:nvPr/>
        </p:nvGrpSpPr>
        <p:grpSpPr>
          <a:xfrm>
            <a:off x="251520" y="1700808"/>
            <a:ext cx="9108504" cy="4161209"/>
            <a:chOff x="972304" y="1834893"/>
            <a:chExt cx="7199391" cy="3188214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pic>
          <p:nvPicPr>
            <p:cNvPr id="5" name="Рисунок 4" descr="Мыши с книжкой - книга.png"/>
            <p:cNvPicPr>
              <a:picLocks noChangeAspect="1"/>
            </p:cNvPicPr>
            <p:nvPr/>
          </p:nvPicPr>
          <p:blipFill>
            <a:blip r:embed="rId3" cstate="email"/>
            <a:stretch>
              <a:fillRect/>
            </a:stretch>
          </p:blipFill>
          <p:spPr>
            <a:xfrm rot="187517">
              <a:off x="2267744" y="1916832"/>
              <a:ext cx="4376937" cy="3041910"/>
            </a:xfrm>
            <a:prstGeom prst="rect">
              <a:avLst/>
            </a:prstGeom>
          </p:spPr>
        </p:pic>
        <p:pic>
          <p:nvPicPr>
            <p:cNvPr id="4" name="Рисунок 3" descr="Мыши без книжки.png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972304" y="1834893"/>
              <a:ext cx="7199391" cy="3188214"/>
            </a:xfrm>
            <a:prstGeom prst="rect">
              <a:avLst/>
            </a:prstGeom>
          </p:spPr>
        </p:pic>
      </p:grpSp>
      <p:pic>
        <p:nvPicPr>
          <p:cNvPr id="2050" name="Picture 2" descr="D:\Мои документы\er6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1520" y="0"/>
            <a:ext cx="2643174" cy="2801241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339752" y="2996952"/>
            <a:ext cx="41044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Aft>
                <a:spcPts val="0"/>
              </a:spcAft>
            </a:pPr>
            <a:r>
              <a:rPr lang="ru-RU" sz="2800" b="1" dirty="0" smtClean="0">
                <a:latin typeface="Times New Roman"/>
                <a:ea typeface="Times New Roman"/>
              </a:rPr>
              <a:t>Коррекционная работа с детьми с нарушением речи, через РППС</a:t>
            </a:r>
            <a:endParaRPr lang="ru-RU" sz="2400" dirty="0">
              <a:effectLst/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688"/>
            <a:ext cx="3548201" cy="2664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692696"/>
            <a:ext cx="3672000" cy="26957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01008"/>
            <a:ext cx="3759172" cy="273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501008"/>
            <a:ext cx="4047278" cy="298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8935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005064"/>
            <a:ext cx="3360000" cy="252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861048"/>
            <a:ext cx="3504000" cy="262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052736"/>
            <a:ext cx="3312000" cy="2484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908720"/>
            <a:ext cx="3531126" cy="288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167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depositphotos_45173505-stock-illustration-daily-lo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220318" cy="6876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645024"/>
            <a:ext cx="3780000" cy="2835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764704"/>
            <a:ext cx="3600000" cy="27174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20688"/>
            <a:ext cx="3780000" cy="28312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789040"/>
            <a:ext cx="3708000" cy="27828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3781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53</Words>
  <Application>Microsoft Office PowerPoint</Application>
  <PresentationFormat>Экран (4:3)</PresentationFormat>
  <Paragraphs>8</Paragraphs>
  <Slides>47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Тема Office</vt:lpstr>
      <vt:lpstr>Итоговое  общее родительское  собрание   Перелистывая  страницы учебного года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Дыхательная гимнастика</vt:lpstr>
      <vt:lpstr>Слайд 12</vt:lpstr>
      <vt:lpstr>Используемые технологии и методы </vt:lpstr>
      <vt:lpstr>Слайд 14</vt:lpstr>
      <vt:lpstr>Слайд 15</vt:lpstr>
      <vt:lpstr>Работы кружка «Звуковичок»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До встречи в новом учебном году!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-</dc:creator>
  <cp:lastModifiedBy>-</cp:lastModifiedBy>
  <cp:revision>48</cp:revision>
  <dcterms:created xsi:type="dcterms:W3CDTF">2019-05-27T03:03:43Z</dcterms:created>
  <dcterms:modified xsi:type="dcterms:W3CDTF">2022-04-10T01:53:29Z</dcterms:modified>
</cp:coreProperties>
</file>