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етод каталога.jpg"/>
          <p:cNvPicPr>
            <a:picLocks noChangeAspect="1"/>
          </p:cNvPicPr>
          <p:nvPr/>
        </p:nvPicPr>
        <p:blipFill>
          <a:blip r:embed="rId2" cstate="print"/>
          <a:srcRect l="1963" r="1963" b="3801"/>
          <a:stretch>
            <a:fillRect/>
          </a:stretch>
        </p:blipFill>
        <p:spPr>
          <a:xfrm>
            <a:off x="-12019" y="9384"/>
            <a:ext cx="9156019" cy="687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истемный операт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8000"/>
            <a:ext cx="6840000" cy="68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орфологич мето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598319" cy="63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олот р.jpg"/>
          <p:cNvPicPr>
            <a:picLocks noChangeAspect="1"/>
          </p:cNvPicPr>
          <p:nvPr/>
        </p:nvPicPr>
        <p:blipFill>
          <a:blip r:embed="rId2" cstate="print"/>
          <a:srcRect l="7056" r="5443" b="13251"/>
          <a:stretch>
            <a:fillRect/>
          </a:stretch>
        </p:blipFill>
        <p:spPr>
          <a:xfrm>
            <a:off x="0" y="0"/>
            <a:ext cx="9247456" cy="687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00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60648"/>
            <a:ext cx="4886487" cy="2556000"/>
          </a:xfrm>
          <a:prstGeom prst="rect">
            <a:avLst/>
          </a:prstGeom>
        </p:spPr>
      </p:pic>
      <p:pic>
        <p:nvPicPr>
          <p:cNvPr id="3" name="Рисунок 2" descr="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636912"/>
            <a:ext cx="5614953" cy="39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8000" cy="687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522.JPG"/>
          <p:cNvPicPr>
            <a:picLocks noChangeAspect="1"/>
          </p:cNvPicPr>
          <p:nvPr/>
        </p:nvPicPr>
        <p:blipFill>
          <a:blip r:embed="rId2" cstate="print"/>
          <a:srcRect l="11413" r="14563"/>
          <a:stretch>
            <a:fillRect/>
          </a:stretch>
        </p:blipFill>
        <p:spPr>
          <a:xfrm>
            <a:off x="0" y="0"/>
            <a:ext cx="9159356" cy="69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521.JPG"/>
          <p:cNvPicPr>
            <a:picLocks noChangeAspect="1"/>
          </p:cNvPicPr>
          <p:nvPr/>
        </p:nvPicPr>
        <p:blipFill>
          <a:blip r:embed="rId2" cstate="print"/>
          <a:srcRect l="8162" r="17729"/>
          <a:stretch>
            <a:fillRect/>
          </a:stretch>
        </p:blipFill>
        <p:spPr>
          <a:xfrm>
            <a:off x="0" y="0"/>
            <a:ext cx="9169794" cy="69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3519.JPG"/>
          <p:cNvPicPr>
            <a:picLocks noChangeAspect="1"/>
          </p:cNvPicPr>
          <p:nvPr/>
        </p:nvPicPr>
        <p:blipFill>
          <a:blip r:embed="rId2" cstate="print"/>
          <a:srcRect l="9838" t="2673" r="9838" b="4095"/>
          <a:stretch>
            <a:fillRect/>
          </a:stretch>
        </p:blipFill>
        <p:spPr>
          <a:xfrm>
            <a:off x="-5" y="0"/>
            <a:ext cx="9295700" cy="69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етод каталога.jpg"/>
          <p:cNvPicPr>
            <a:picLocks noChangeAspect="1"/>
          </p:cNvPicPr>
          <p:nvPr/>
        </p:nvPicPr>
        <p:blipFill>
          <a:blip r:embed="rId2" cstate="print"/>
          <a:srcRect l="1963" r="1963" b="3801"/>
          <a:stretch>
            <a:fillRect/>
          </a:stretch>
        </p:blipFill>
        <p:spPr>
          <a:xfrm>
            <a:off x="-12019" y="-18000"/>
            <a:ext cx="9156019" cy="6876000"/>
          </a:xfrm>
          <a:prstGeom prst="rect">
            <a:avLst/>
          </a:prstGeom>
        </p:spPr>
      </p:pic>
      <p:sp>
        <p:nvSpPr>
          <p:cNvPr id="3" name="Равнобедренный треугольник 2"/>
          <p:cNvSpPr/>
          <p:nvPr/>
        </p:nvSpPr>
        <p:spPr>
          <a:xfrm>
            <a:off x="0" y="404664"/>
            <a:ext cx="7812360" cy="208823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12776"/>
            <a:ext cx="58681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5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ВНИМАНИЕ !</a:t>
            </a:r>
            <a:endParaRPr lang="ru-RU" sz="5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39952" y="0"/>
            <a:ext cx="51845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теория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решения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изобретательных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задач </a:t>
            </a:r>
            <a:endParaRPr lang="ru-RU" sz="4000" dirty="0"/>
          </a:p>
        </p:txBody>
      </p:sp>
      <p:pic>
        <p:nvPicPr>
          <p:cNvPr id="4" name="Рисунок 3" descr="New_preview_Altshuller-1_link.png"/>
          <p:cNvPicPr>
            <a:picLocks noChangeAspect="1"/>
          </p:cNvPicPr>
          <p:nvPr/>
        </p:nvPicPr>
        <p:blipFill>
          <a:blip r:embed="rId2" cstate="print"/>
          <a:srcRect l="10199" r="14585"/>
          <a:stretch>
            <a:fillRect/>
          </a:stretch>
        </p:blipFill>
        <p:spPr>
          <a:xfrm>
            <a:off x="-180528" y="404664"/>
            <a:ext cx="4139952" cy="28860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3528" y="4221088"/>
            <a:ext cx="86399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«Каждый ребёнок изначально талантлив и даже гениален,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 его надо научить ориентироваться в современном  мире,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 при минимуме затрат достичь максимального эффекта»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(Г. С.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Альтшуллер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sz_shutterstock_1261281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7481249" cy="72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triz.jpg"/>
          <p:cNvPicPr>
            <a:picLocks noChangeAspect="1"/>
          </p:cNvPicPr>
          <p:nvPr/>
        </p:nvPicPr>
        <p:blipFill>
          <a:blip r:embed="rId2" cstate="print"/>
          <a:srcRect t="11697"/>
          <a:stretch>
            <a:fillRect/>
          </a:stretch>
        </p:blipFill>
        <p:spPr>
          <a:xfrm>
            <a:off x="1115616" y="908720"/>
            <a:ext cx="7447047" cy="4932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33265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противоречий-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6021288"/>
            <a:ext cx="63162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ключ к творческому мышлению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548680"/>
            <a:ext cx="3888440" cy="2977855"/>
          </a:xfrm>
          <a:prstGeom prst="rect">
            <a:avLst/>
          </a:prstGeom>
        </p:spPr>
      </p:pic>
      <p:pic>
        <p:nvPicPr>
          <p:cNvPr id="3" name="Рисунок 2" descr="img54.jpg"/>
          <p:cNvPicPr>
            <a:picLocks noChangeAspect="1"/>
          </p:cNvPicPr>
          <p:nvPr/>
        </p:nvPicPr>
        <p:blipFill>
          <a:blip r:embed="rId3" cstate="print"/>
          <a:srcRect l="48425" t="46850" r="3538" b="14300"/>
          <a:stretch>
            <a:fillRect/>
          </a:stretch>
        </p:blipFill>
        <p:spPr>
          <a:xfrm>
            <a:off x="3995936" y="3645024"/>
            <a:ext cx="4748106" cy="2880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2_items_src_719fbd867efd390cd08c601aeb28eb72.jpg"/>
          <p:cNvPicPr>
            <a:picLocks noChangeAspect="1"/>
          </p:cNvPicPr>
          <p:nvPr/>
        </p:nvPicPr>
        <p:blipFill>
          <a:blip r:embed="rId2" cstate="print"/>
          <a:srcRect r="10303"/>
          <a:stretch>
            <a:fillRect/>
          </a:stretch>
        </p:blipFill>
        <p:spPr>
          <a:xfrm>
            <a:off x="2051720" y="0"/>
            <a:ext cx="7272808" cy="6858000"/>
          </a:xfrm>
          <a:prstGeom prst="rect">
            <a:avLst/>
          </a:prstGeom>
        </p:spPr>
      </p:pic>
      <p:pic>
        <p:nvPicPr>
          <p:cNvPr id="3" name="Рисунок 2" descr="intere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780928"/>
            <a:ext cx="3327116" cy="37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1512168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pic>
        <p:nvPicPr>
          <p:cNvPr id="3" name="Рисунок 2" descr="мозговой штурм.jpg"/>
          <p:cNvPicPr>
            <a:picLocks noChangeAspect="1"/>
          </p:cNvPicPr>
          <p:nvPr/>
        </p:nvPicPr>
        <p:blipFill>
          <a:blip r:embed="rId2" cstate="print"/>
          <a:srcRect l="17578" r="12110"/>
          <a:stretch>
            <a:fillRect/>
          </a:stretch>
        </p:blipFill>
        <p:spPr>
          <a:xfrm>
            <a:off x="2627784" y="764704"/>
            <a:ext cx="4529230" cy="5580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56376" y="1628800"/>
            <a:ext cx="7920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2.jpg"/>
          <p:cNvPicPr>
            <a:picLocks noChangeAspect="1"/>
          </p:cNvPicPr>
          <p:nvPr/>
        </p:nvPicPr>
        <p:blipFill>
          <a:blip r:embed="rId2" cstate="print"/>
          <a:srcRect l="11649" t="20600" r="9051" b="380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етод фокального объекта.png"/>
          <p:cNvPicPr>
            <a:picLocks noChangeAspect="1"/>
          </p:cNvPicPr>
          <p:nvPr/>
        </p:nvPicPr>
        <p:blipFill>
          <a:blip r:embed="rId2" cstate="print"/>
          <a:srcRect l="4653" t="15096" r="4092" b="3134"/>
          <a:stretch>
            <a:fillRect/>
          </a:stretch>
        </p:blipFill>
        <p:spPr>
          <a:xfrm>
            <a:off x="18472" y="332656"/>
            <a:ext cx="9125528" cy="61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50</Words>
  <Application>Microsoft Office PowerPoint</Application>
  <PresentationFormat>Экран (4:3)</PresentationFormat>
  <Paragraphs>22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-</cp:lastModifiedBy>
  <cp:revision>24</cp:revision>
  <dcterms:created xsi:type="dcterms:W3CDTF">2017-04-03T03:23:30Z</dcterms:created>
  <dcterms:modified xsi:type="dcterms:W3CDTF">2017-04-11T00:06:11Z</dcterms:modified>
</cp:coreProperties>
</file>