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306" r:id="rId7"/>
    <p:sldId id="272" r:id="rId8"/>
    <p:sldId id="304" r:id="rId9"/>
    <p:sldId id="263" r:id="rId10"/>
    <p:sldId id="264" r:id="rId11"/>
    <p:sldId id="265" r:id="rId12"/>
    <p:sldId id="273" r:id="rId13"/>
    <p:sldId id="305" r:id="rId14"/>
    <p:sldId id="267" r:id="rId15"/>
    <p:sldId id="268" r:id="rId16"/>
    <p:sldId id="269" r:id="rId17"/>
    <p:sldId id="270" r:id="rId18"/>
    <p:sldId id="271" r:id="rId19"/>
    <p:sldId id="274" r:id="rId20"/>
    <p:sldId id="276" r:id="rId21"/>
    <p:sldId id="275" r:id="rId22"/>
    <p:sldId id="280" r:id="rId23"/>
    <p:sldId id="277" r:id="rId24"/>
    <p:sldId id="278" r:id="rId25"/>
    <p:sldId id="279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307" r:id="rId45"/>
    <p:sldId id="308" r:id="rId46"/>
    <p:sldId id="309" r:id="rId47"/>
    <p:sldId id="299" r:id="rId48"/>
    <p:sldId id="300" r:id="rId49"/>
    <p:sldId id="301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7.jpeg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7" Type="http://schemas.openxmlformats.org/officeDocument/2006/relationships/image" Target="../media/image113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jpeg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jpeg"/><Relationship Id="rId3" Type="http://schemas.openxmlformats.org/officeDocument/2006/relationships/image" Target="../media/image115.jpeg"/><Relationship Id="rId7" Type="http://schemas.openxmlformats.org/officeDocument/2006/relationships/image" Target="../media/image119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jpeg"/><Relationship Id="rId5" Type="http://schemas.openxmlformats.org/officeDocument/2006/relationships/image" Target="../media/image117.jpeg"/><Relationship Id="rId4" Type="http://schemas.openxmlformats.org/officeDocument/2006/relationships/image" Target="../media/image1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7" Type="http://schemas.openxmlformats.org/officeDocument/2006/relationships/image" Target="../media/image126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5.jpeg"/><Relationship Id="rId5" Type="http://schemas.openxmlformats.org/officeDocument/2006/relationships/image" Target="../media/image124.jpeg"/><Relationship Id="rId4" Type="http://schemas.openxmlformats.org/officeDocument/2006/relationships/image" Target="../media/image12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7" Type="http://schemas.openxmlformats.org/officeDocument/2006/relationships/image" Target="../media/image132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1.jpeg"/><Relationship Id="rId5" Type="http://schemas.openxmlformats.org/officeDocument/2006/relationships/image" Target="../media/image130.jpeg"/><Relationship Id="rId4" Type="http://schemas.openxmlformats.org/officeDocument/2006/relationships/image" Target="../media/image129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jpeg"/><Relationship Id="rId3" Type="http://schemas.openxmlformats.org/officeDocument/2006/relationships/image" Target="../media/image134.jpeg"/><Relationship Id="rId7" Type="http://schemas.openxmlformats.org/officeDocument/2006/relationships/image" Target="../media/image138.jpe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7.jpeg"/><Relationship Id="rId5" Type="http://schemas.openxmlformats.org/officeDocument/2006/relationships/image" Target="../media/image136.jpeg"/><Relationship Id="rId4" Type="http://schemas.openxmlformats.org/officeDocument/2006/relationships/image" Target="../media/image135.jpeg"/><Relationship Id="rId9" Type="http://schemas.openxmlformats.org/officeDocument/2006/relationships/image" Target="../media/image14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7" Type="http://schemas.openxmlformats.org/officeDocument/2006/relationships/image" Target="../media/image146.jpe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5.jpeg"/><Relationship Id="rId5" Type="http://schemas.openxmlformats.org/officeDocument/2006/relationships/image" Target="../media/image144.jpeg"/><Relationship Id="rId4" Type="http://schemas.openxmlformats.org/officeDocument/2006/relationships/image" Target="../media/image14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8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gi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99592" y="1916832"/>
            <a:ext cx="7488832" cy="206210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РОДИТЕЛЬСКОЕ СОБРАНИЕ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«Современная жизнь детского сада, родителей и его воспитанников»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22088881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3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580112" y="3645024"/>
            <a:ext cx="3224784" cy="2926080"/>
          </a:xfrm>
          <a:prstGeom prst="rect">
            <a:avLst/>
          </a:prstGeom>
        </p:spPr>
      </p:pic>
      <p:pic>
        <p:nvPicPr>
          <p:cNvPr id="4" name="Рисунок 3" descr="Рисунок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23528" y="4077072"/>
            <a:ext cx="4187952" cy="2493264"/>
          </a:xfrm>
          <a:prstGeom prst="rect">
            <a:avLst/>
          </a:prstGeom>
        </p:spPr>
      </p:pic>
      <p:pic>
        <p:nvPicPr>
          <p:cNvPr id="5" name="Рисунок 4" descr="IMG_4944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23528" y="260648"/>
            <a:ext cx="3840000" cy="2880000"/>
          </a:xfrm>
          <a:prstGeom prst="rect">
            <a:avLst/>
          </a:prstGeom>
        </p:spPr>
      </p:pic>
      <p:pic>
        <p:nvPicPr>
          <p:cNvPr id="6" name="Рисунок 5" descr="IMG_6431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6084168" y="260648"/>
            <a:ext cx="2622973" cy="2880000"/>
          </a:xfrm>
          <a:prstGeom prst="rect">
            <a:avLst/>
          </a:prstGeom>
        </p:spPr>
      </p:pic>
      <p:pic>
        <p:nvPicPr>
          <p:cNvPr id="2" name="Рисунок 1" descr="IMG_4636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2987824" y="1844824"/>
            <a:ext cx="3456000" cy="259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0660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323528" y="404664"/>
            <a:ext cx="3523223" cy="2880000"/>
          </a:xfrm>
          <a:prstGeom prst="rect">
            <a:avLst/>
          </a:prstGeom>
        </p:spPr>
      </p:pic>
      <p:pic>
        <p:nvPicPr>
          <p:cNvPr id="4" name="Рисунок 3" descr="IMG_6433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148064" y="404664"/>
            <a:ext cx="2752877" cy="2880000"/>
          </a:xfrm>
          <a:prstGeom prst="rect">
            <a:avLst/>
          </a:prstGeom>
        </p:spPr>
      </p:pic>
      <p:pic>
        <p:nvPicPr>
          <p:cNvPr id="3" name="Рисунок 2" descr="IMG_6411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1115616" y="3068960"/>
            <a:ext cx="4341388" cy="2880000"/>
          </a:xfrm>
          <a:prstGeom prst="rect">
            <a:avLst/>
          </a:prstGeom>
        </p:spPr>
      </p:pic>
      <p:pic>
        <p:nvPicPr>
          <p:cNvPr id="5" name="Рисунок 4" descr="лу5л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804248" y="3284984"/>
            <a:ext cx="1822500" cy="32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208888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755576" y="2924944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-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Современный воспитатель?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208888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0190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5940152" y="3573016"/>
            <a:ext cx="2866870" cy="2952000"/>
          </a:xfrm>
          <a:prstGeom prst="rect">
            <a:avLst/>
          </a:prstGeom>
        </p:spPr>
      </p:pic>
      <p:pic>
        <p:nvPicPr>
          <p:cNvPr id="3" name="Рисунок 2" descr="DSC03568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395539" y="476672"/>
            <a:ext cx="3238662" cy="3024000"/>
          </a:xfrm>
          <a:prstGeom prst="rect">
            <a:avLst/>
          </a:prstGeom>
        </p:spPr>
      </p:pic>
      <p:pic>
        <p:nvPicPr>
          <p:cNvPr id="4" name="Рисунок 3" descr="DSC01633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1403648" y="3212976"/>
            <a:ext cx="3871141" cy="3240000"/>
          </a:xfrm>
          <a:prstGeom prst="rect">
            <a:avLst/>
          </a:prstGeom>
        </p:spPr>
      </p:pic>
      <p:pic>
        <p:nvPicPr>
          <p:cNvPr id="5" name="Рисунок 4" descr="IMG_0938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860032" y="332656"/>
            <a:ext cx="2430000" cy="32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SDC16480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1475656" y="404664"/>
            <a:ext cx="1777842" cy="3240000"/>
          </a:xfrm>
          <a:prstGeom prst="rect">
            <a:avLst/>
          </a:prstGeom>
        </p:spPr>
      </p:pic>
      <p:pic>
        <p:nvPicPr>
          <p:cNvPr id="2" name="Рисунок 1" descr="DSC0187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79512" y="3356992"/>
            <a:ext cx="4320000" cy="3240000"/>
          </a:xfrm>
          <a:prstGeom prst="rect">
            <a:avLst/>
          </a:prstGeom>
        </p:spPr>
      </p:pic>
      <p:pic>
        <p:nvPicPr>
          <p:cNvPr id="3" name="Рисунок 2" descr="SDC10175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707904" y="980728"/>
            <a:ext cx="2430000" cy="3240000"/>
          </a:xfrm>
          <a:prstGeom prst="rect">
            <a:avLst/>
          </a:prstGeom>
        </p:spPr>
      </p:pic>
      <p:pic>
        <p:nvPicPr>
          <p:cNvPr id="4" name="Рисунок 3" descr="IMG_4724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156176" y="3356992"/>
            <a:ext cx="2430000" cy="3240000"/>
          </a:xfrm>
          <a:prstGeom prst="rect">
            <a:avLst/>
          </a:prstGeom>
        </p:spPr>
      </p:pic>
      <p:pic>
        <p:nvPicPr>
          <p:cNvPr id="6" name="Рисунок 5" descr="SAM_1056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6588224" y="260648"/>
            <a:ext cx="2236208" cy="32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644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51520" y="332656"/>
            <a:ext cx="4155966" cy="2772000"/>
          </a:xfrm>
          <a:prstGeom prst="rect">
            <a:avLst/>
          </a:prstGeom>
        </p:spPr>
      </p:pic>
      <p:pic>
        <p:nvPicPr>
          <p:cNvPr id="4" name="Рисунок 3" descr="Изображение 061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004048" y="332656"/>
            <a:ext cx="3840000" cy="2880000"/>
          </a:xfrm>
          <a:prstGeom prst="rect">
            <a:avLst/>
          </a:prstGeom>
        </p:spPr>
      </p:pic>
      <p:pic>
        <p:nvPicPr>
          <p:cNvPr id="5" name="Рисунок 4" descr="SAM_0999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563888" y="1124744"/>
            <a:ext cx="2025000" cy="3600000"/>
          </a:xfrm>
          <a:prstGeom prst="rect">
            <a:avLst/>
          </a:prstGeom>
        </p:spPr>
      </p:pic>
      <p:pic>
        <p:nvPicPr>
          <p:cNvPr id="6" name="Рисунок 5" descr="Фото0237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5364088" y="3861048"/>
            <a:ext cx="3563588" cy="2700000"/>
          </a:xfrm>
          <a:prstGeom prst="rect">
            <a:avLst/>
          </a:prstGeom>
        </p:spPr>
      </p:pic>
      <p:pic>
        <p:nvPicPr>
          <p:cNvPr id="7" name="Рисунок 6" descr="DSC01889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323528" y="4005064"/>
            <a:ext cx="3408000" cy="255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2389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5364088" y="404664"/>
            <a:ext cx="2594658" cy="2700000"/>
          </a:xfrm>
          <a:prstGeom prst="rect">
            <a:avLst/>
          </a:prstGeom>
        </p:spPr>
      </p:pic>
      <p:pic>
        <p:nvPicPr>
          <p:cNvPr id="3" name="Рисунок 2" descr="DSC01564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395536" y="2996952"/>
            <a:ext cx="5873961" cy="3600000"/>
          </a:xfrm>
          <a:prstGeom prst="rect">
            <a:avLst/>
          </a:prstGeom>
        </p:spPr>
      </p:pic>
      <p:pic>
        <p:nvPicPr>
          <p:cNvPr id="4" name="Рисунок 3" descr="IMG_2666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660232" y="3573016"/>
            <a:ext cx="1920000" cy="2880000"/>
          </a:xfrm>
          <a:prstGeom prst="rect">
            <a:avLst/>
          </a:prstGeom>
        </p:spPr>
      </p:pic>
      <p:pic>
        <p:nvPicPr>
          <p:cNvPr id="7" name="Рисунок 6" descr="IMG_1555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1619672" y="260648"/>
            <a:ext cx="2752276" cy="288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498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004048" y="3717032"/>
            <a:ext cx="3840000" cy="2880000"/>
          </a:xfrm>
          <a:prstGeom prst="rect">
            <a:avLst/>
          </a:prstGeom>
        </p:spPr>
      </p:pic>
      <p:pic>
        <p:nvPicPr>
          <p:cNvPr id="3" name="Рисунок 2" descr="IMG_4995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004048" y="260648"/>
            <a:ext cx="3840000" cy="2880000"/>
          </a:xfrm>
          <a:prstGeom prst="rect">
            <a:avLst/>
          </a:prstGeom>
        </p:spPr>
      </p:pic>
      <p:pic>
        <p:nvPicPr>
          <p:cNvPr id="4" name="Рисунок 3" descr="IMG_4971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83568" y="260648"/>
            <a:ext cx="3840000" cy="2880000"/>
          </a:xfrm>
          <a:prstGeom prst="rect">
            <a:avLst/>
          </a:prstGeom>
        </p:spPr>
      </p:pic>
      <p:pic>
        <p:nvPicPr>
          <p:cNvPr id="5" name="Рисунок 4" descr="IMG_5025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539552" y="3573016"/>
            <a:ext cx="3984000" cy="298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6453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499992" y="404664"/>
            <a:ext cx="4320000" cy="2880000"/>
          </a:xfrm>
          <a:prstGeom prst="rect">
            <a:avLst/>
          </a:prstGeom>
        </p:spPr>
      </p:pic>
      <p:pic>
        <p:nvPicPr>
          <p:cNvPr id="3" name="Рисунок 2" descr="IMG_6349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323528" y="3645024"/>
            <a:ext cx="4135385" cy="2880000"/>
          </a:xfrm>
          <a:prstGeom prst="rect">
            <a:avLst/>
          </a:prstGeom>
        </p:spPr>
      </p:pic>
      <p:pic>
        <p:nvPicPr>
          <p:cNvPr id="4" name="Рисунок 3" descr="DSC01740.JPG"/>
          <p:cNvPicPr/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5580112" y="3717032"/>
            <a:ext cx="2807066" cy="2736304"/>
          </a:xfrm>
          <a:prstGeom prst="rect">
            <a:avLst/>
          </a:prstGeom>
        </p:spPr>
      </p:pic>
      <p:pic>
        <p:nvPicPr>
          <p:cNvPr id="5" name="Рисунок 4" descr="IMG_5930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827584" y="476672"/>
            <a:ext cx="3280379" cy="291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79" y="0"/>
            <a:ext cx="9138242" cy="6858000"/>
          </a:xfrm>
          <a:prstGeom prst="rect">
            <a:avLst/>
          </a:prstGeom>
        </p:spPr>
      </p:pic>
      <p:pic>
        <p:nvPicPr>
          <p:cNvPr id="3" name="Рисунок 2" descr="img1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E:\ДЕТСКИЙ САД\Зарукина Е.М\дипломы грамоты\сертификат Лицей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73006" y="735123"/>
            <a:ext cx="2094079" cy="2880000"/>
          </a:xfrm>
          <a:prstGeom prst="rect">
            <a:avLst/>
          </a:prstGeom>
          <a:noFill/>
        </p:spPr>
      </p:pic>
      <p:pic>
        <p:nvPicPr>
          <p:cNvPr id="3" name="Picture 9" descr="E:\ДЕТСКИЙ САД\дипломы сертификаты грамоты\грамоты сад\за матрешек.jpe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5400000">
            <a:off x="5950192" y="3779008"/>
            <a:ext cx="2355839" cy="3240000"/>
          </a:xfrm>
          <a:prstGeom prst="rect">
            <a:avLst/>
          </a:prstGeom>
          <a:noFill/>
        </p:spPr>
      </p:pic>
      <p:pic>
        <p:nvPicPr>
          <p:cNvPr id="4" name="Picture 3" descr="E:\ДЕТСКИЙ САД\Бренева Н.Е\диплом участника Мой музей.jpe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7544" y="260648"/>
            <a:ext cx="2512895" cy="3456000"/>
          </a:xfrm>
          <a:prstGeom prst="rect">
            <a:avLst/>
          </a:prstGeom>
          <a:noFill/>
        </p:spPr>
      </p:pic>
      <p:pic>
        <p:nvPicPr>
          <p:cNvPr id="5" name="Picture 2" descr="E:\ДЕТСКИЙ САД\Бренева Н.Е\Благодарность.jpe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755286">
            <a:off x="3161340" y="617599"/>
            <a:ext cx="2303487" cy="3168000"/>
          </a:xfrm>
          <a:prstGeom prst="rect">
            <a:avLst/>
          </a:prstGeom>
          <a:noFill/>
        </p:spPr>
      </p:pic>
      <p:pic>
        <p:nvPicPr>
          <p:cNvPr id="6" name="Picture 4" descr="E:\ДЕТСКИЙ САД\Бренева Н.Е\сертификат.jpe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115616" y="4293096"/>
            <a:ext cx="3165176" cy="219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5548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1907704" y="2996952"/>
            <a:ext cx="5436096" cy="3483288"/>
          </a:xfrm>
          <a:prstGeom prst="rect">
            <a:avLst/>
          </a:prstGeom>
        </p:spPr>
      </p:pic>
      <p:pic>
        <p:nvPicPr>
          <p:cNvPr id="3" name="Picture 2" descr="E:\ДЕТСКИЙ САД\Бурова В.В\Благодарность жюри.jpe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20777332">
            <a:off x="311481" y="467789"/>
            <a:ext cx="2094079" cy="2880000"/>
          </a:xfrm>
          <a:prstGeom prst="rect">
            <a:avLst/>
          </a:prstGeom>
          <a:noFill/>
        </p:spPr>
      </p:pic>
      <p:pic>
        <p:nvPicPr>
          <p:cNvPr id="4" name="Picture 3" descr="E:\ДЕТСКИЙ САД\Бурова В.В\Благодарственное письмо от приюта.jpe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339752" y="404664"/>
            <a:ext cx="2092498" cy="2880000"/>
          </a:xfrm>
          <a:prstGeom prst="rect">
            <a:avLst/>
          </a:prstGeom>
          <a:noFill/>
        </p:spPr>
      </p:pic>
      <p:pic>
        <p:nvPicPr>
          <p:cNvPr id="5" name="Picture 4" descr="E:\ДЕТСКИЙ САД\Бурова В.В\вокальный фестиваль.jpe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644008" y="404664"/>
            <a:ext cx="2094079" cy="2880000"/>
          </a:xfrm>
          <a:prstGeom prst="rect">
            <a:avLst/>
          </a:prstGeom>
          <a:noFill/>
        </p:spPr>
      </p:pic>
      <p:pic>
        <p:nvPicPr>
          <p:cNvPr id="6" name="Picture 5" descr="E:\ДЕТСКИЙ САД\Бурова В.В\вокальный ансамбль.jpe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656363">
            <a:off x="6795678" y="433178"/>
            <a:ext cx="2094079" cy="2880000"/>
          </a:xfrm>
          <a:prstGeom prst="rect">
            <a:avLst/>
          </a:prstGeom>
          <a:noFill/>
        </p:spPr>
      </p:pic>
      <p:pic>
        <p:nvPicPr>
          <p:cNvPr id="7" name="Picture 7" descr="E:\ДЕТСКИЙ САД\Зарукина Е.М\дипломы грамоты\благодарственное письмо от свистелина.jpe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20589837">
            <a:off x="372194" y="3736464"/>
            <a:ext cx="2094079" cy="288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208888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11560" y="2564904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-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Современный родитель?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208888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.jpe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23533" y="404664"/>
            <a:ext cx="4166162" cy="2880000"/>
          </a:xfrm>
          <a:prstGeom prst="rect">
            <a:avLst/>
          </a:prstGeom>
        </p:spPr>
      </p:pic>
      <p:pic>
        <p:nvPicPr>
          <p:cNvPr id="8" name="Рисунок 7" descr="2.jpe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499992" y="404664"/>
            <a:ext cx="4364499" cy="2880000"/>
          </a:xfrm>
          <a:prstGeom prst="rect">
            <a:avLst/>
          </a:prstGeom>
        </p:spPr>
      </p:pic>
      <p:pic>
        <p:nvPicPr>
          <p:cNvPr id="9" name="Рисунок 8" descr="3.jpe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323528" y="3717032"/>
            <a:ext cx="4371497" cy="2880000"/>
          </a:xfrm>
          <a:prstGeom prst="rect">
            <a:avLst/>
          </a:prstGeom>
        </p:spPr>
      </p:pic>
      <p:pic>
        <p:nvPicPr>
          <p:cNvPr id="10" name="Рисунок 9" descr="5.jpe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4572000" y="3717032"/>
            <a:ext cx="4277723" cy="288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.jpe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187624" y="260648"/>
            <a:ext cx="2800647" cy="3852000"/>
          </a:xfrm>
          <a:prstGeom prst="rect">
            <a:avLst/>
          </a:prstGeom>
        </p:spPr>
      </p:pic>
      <p:pic>
        <p:nvPicPr>
          <p:cNvPr id="3" name="Рисунок 2" descr="16.jpe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5400000">
            <a:off x="5446203" y="-37491"/>
            <a:ext cx="2355689" cy="3240000"/>
          </a:xfrm>
          <a:prstGeom prst="rect">
            <a:avLst/>
          </a:prstGeom>
        </p:spPr>
      </p:pic>
      <p:pic>
        <p:nvPicPr>
          <p:cNvPr id="4" name="Рисунок 3" descr="17.jpe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 rot="5400000">
            <a:off x="765682" y="3850942"/>
            <a:ext cx="2355692" cy="3240000"/>
          </a:xfrm>
          <a:prstGeom prst="rect">
            <a:avLst/>
          </a:prstGeom>
        </p:spPr>
      </p:pic>
      <p:pic>
        <p:nvPicPr>
          <p:cNvPr id="5" name="Рисунок 4" descr="18.jpe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5436096" y="2996952"/>
            <a:ext cx="2408037" cy="331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4.jpe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95536" y="188640"/>
            <a:ext cx="2617436" cy="3600000"/>
          </a:xfrm>
          <a:prstGeom prst="rect">
            <a:avLst/>
          </a:prstGeom>
        </p:spPr>
      </p:pic>
      <p:pic>
        <p:nvPicPr>
          <p:cNvPr id="3" name="Рисунок 2" descr="25.jpe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084168" y="260648"/>
            <a:ext cx="2617436" cy="3600000"/>
          </a:xfrm>
          <a:prstGeom prst="rect">
            <a:avLst/>
          </a:prstGeom>
        </p:spPr>
      </p:pic>
      <p:pic>
        <p:nvPicPr>
          <p:cNvPr id="4" name="Рисунок 3" descr="27.jpe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131840" y="260648"/>
            <a:ext cx="2617436" cy="3600000"/>
          </a:xfrm>
          <a:prstGeom prst="rect">
            <a:avLst/>
          </a:prstGeom>
        </p:spPr>
      </p:pic>
      <p:pic>
        <p:nvPicPr>
          <p:cNvPr id="5" name="Рисунок 4" descr="22.jpe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 rot="5400000">
            <a:off x="3019217" y="2893551"/>
            <a:ext cx="2456973" cy="468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.jpe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 rot="5400000">
            <a:off x="1644943" y="-556711"/>
            <a:ext cx="5889218" cy="81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.jpe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 rot="5400000">
            <a:off x="1602413" y="-730205"/>
            <a:ext cx="6046262" cy="831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3.jpe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 rot="5400000">
            <a:off x="1458397" y="-658197"/>
            <a:ext cx="6046262" cy="831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ДЕТСКИЙ САД\Новая папка\IMG_4574.JPG"/>
          <p:cNvPicPr>
            <a:picLocks noChangeAspect="1" noChangeArrowheads="1"/>
          </p:cNvPicPr>
          <p:nvPr/>
        </p:nvPicPr>
        <p:blipFill>
          <a:blip r:embed="rId2" cstate="email"/>
          <a:stretch>
            <a:fillRect/>
          </a:stretch>
        </p:blipFill>
        <p:spPr bwMode="auto">
          <a:xfrm>
            <a:off x="251520" y="476672"/>
            <a:ext cx="3360000" cy="2520000"/>
          </a:xfrm>
          <a:prstGeom prst="rect">
            <a:avLst/>
          </a:prstGeom>
          <a:noFill/>
        </p:spPr>
      </p:pic>
      <p:pic>
        <p:nvPicPr>
          <p:cNvPr id="3" name="Рисунок 2" descr="IMG_4578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707904" y="620688"/>
            <a:ext cx="2880000" cy="2160000"/>
          </a:xfrm>
          <a:prstGeom prst="rect">
            <a:avLst/>
          </a:prstGeom>
        </p:spPr>
      </p:pic>
      <p:pic>
        <p:nvPicPr>
          <p:cNvPr id="4" name="Рисунок 3" descr="IMG_4580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876253" y="1124744"/>
            <a:ext cx="2112375" cy="2916000"/>
          </a:xfrm>
          <a:prstGeom prst="rect">
            <a:avLst/>
          </a:prstGeom>
        </p:spPr>
      </p:pic>
      <p:pic>
        <p:nvPicPr>
          <p:cNvPr id="5" name="Рисунок 4" descr="DSC00220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012160" y="4365104"/>
            <a:ext cx="2880000" cy="2160000"/>
          </a:xfrm>
          <a:prstGeom prst="rect">
            <a:avLst/>
          </a:prstGeom>
        </p:spPr>
      </p:pic>
      <p:pic>
        <p:nvPicPr>
          <p:cNvPr id="6" name="Рисунок 5" descr="IMG_6544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611560" y="3284984"/>
            <a:ext cx="5158438" cy="306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6.jpe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 rot="5400000">
            <a:off x="1587674" y="-715466"/>
            <a:ext cx="5967740" cy="820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.jpe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 rot="5400000">
            <a:off x="1372206" y="-1228205"/>
            <a:ext cx="6543589" cy="90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6454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95536" y="332656"/>
            <a:ext cx="4320000" cy="2880000"/>
          </a:xfrm>
          <a:prstGeom prst="rect">
            <a:avLst/>
          </a:prstGeom>
        </p:spPr>
      </p:pic>
      <p:pic>
        <p:nvPicPr>
          <p:cNvPr id="6" name="Рисунок 5" descr="IMG_6455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076056" y="332656"/>
            <a:ext cx="3504011" cy="2880000"/>
          </a:xfrm>
          <a:prstGeom prst="rect">
            <a:avLst/>
          </a:prstGeom>
        </p:spPr>
      </p:pic>
      <p:pic>
        <p:nvPicPr>
          <p:cNvPr id="7" name="Рисунок 6" descr="IMG_6456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427984" y="3717032"/>
            <a:ext cx="4320000" cy="2880000"/>
          </a:xfrm>
          <a:prstGeom prst="rect">
            <a:avLst/>
          </a:prstGeom>
        </p:spPr>
      </p:pic>
      <p:pic>
        <p:nvPicPr>
          <p:cNvPr id="8" name="Рисунок 7" descr="IMG_6459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 rot="5400000">
            <a:off x="827648" y="3716968"/>
            <a:ext cx="3456000" cy="230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6457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3131840" y="476672"/>
            <a:ext cx="2959699" cy="2880000"/>
          </a:xfrm>
          <a:prstGeom prst="rect">
            <a:avLst/>
          </a:prstGeom>
        </p:spPr>
      </p:pic>
      <p:pic>
        <p:nvPicPr>
          <p:cNvPr id="3" name="Рисунок 2" descr="IMG_6481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83568" y="548680"/>
            <a:ext cx="1920000" cy="2880000"/>
          </a:xfrm>
          <a:prstGeom prst="rect">
            <a:avLst/>
          </a:prstGeom>
        </p:spPr>
      </p:pic>
      <p:pic>
        <p:nvPicPr>
          <p:cNvPr id="4" name="Рисунок 3" descr="IMG_6482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732240" y="476672"/>
            <a:ext cx="1920000" cy="2880000"/>
          </a:xfrm>
          <a:prstGeom prst="rect">
            <a:avLst/>
          </a:prstGeom>
        </p:spPr>
      </p:pic>
      <p:pic>
        <p:nvPicPr>
          <p:cNvPr id="6" name="Рисунок 5" descr="IMG_6483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1907704" y="3645024"/>
            <a:ext cx="1920000" cy="2880000"/>
          </a:xfrm>
          <a:prstGeom prst="rect">
            <a:avLst/>
          </a:prstGeom>
        </p:spPr>
      </p:pic>
      <p:pic>
        <p:nvPicPr>
          <p:cNvPr id="7" name="Рисунок 6" descr="DSC05401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4499992" y="3573016"/>
            <a:ext cx="3840000" cy="288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539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23528" y="260648"/>
            <a:ext cx="3840000" cy="2880000"/>
          </a:xfrm>
          <a:prstGeom prst="rect">
            <a:avLst/>
          </a:prstGeom>
        </p:spPr>
      </p:pic>
      <p:pic>
        <p:nvPicPr>
          <p:cNvPr id="3" name="Рисунок 2" descr="DSC0539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788024" y="332656"/>
            <a:ext cx="3840000" cy="2880000"/>
          </a:xfrm>
          <a:prstGeom prst="rect">
            <a:avLst/>
          </a:prstGeom>
        </p:spPr>
      </p:pic>
      <p:pic>
        <p:nvPicPr>
          <p:cNvPr id="5" name="Рисунок 4" descr="20170925_073743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4499992" y="3573016"/>
            <a:ext cx="4151928" cy="2880000"/>
          </a:xfrm>
          <a:prstGeom prst="rect">
            <a:avLst/>
          </a:prstGeom>
        </p:spPr>
      </p:pic>
      <p:pic>
        <p:nvPicPr>
          <p:cNvPr id="6" name="Рисунок 5" descr="20170925_073736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251520" y="3573016"/>
            <a:ext cx="3528392" cy="288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70925_073700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 rot="5400000">
            <a:off x="4886509" y="2106379"/>
            <a:ext cx="3763110" cy="3240000"/>
          </a:xfrm>
          <a:prstGeom prst="rect">
            <a:avLst/>
          </a:prstGeom>
        </p:spPr>
      </p:pic>
      <p:pic>
        <p:nvPicPr>
          <p:cNvPr id="3" name="Рисунок 2" descr="20170925_073709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5400000">
            <a:off x="-156392" y="1748680"/>
            <a:ext cx="6000000" cy="36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6488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5508104" y="332656"/>
            <a:ext cx="3401962" cy="2520000"/>
          </a:xfrm>
          <a:prstGeom prst="rect">
            <a:avLst/>
          </a:prstGeom>
        </p:spPr>
      </p:pic>
      <p:pic>
        <p:nvPicPr>
          <p:cNvPr id="3" name="Рисунок 2" descr="IMG_6489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179512" y="332656"/>
            <a:ext cx="3213358" cy="2520000"/>
          </a:xfrm>
          <a:prstGeom prst="rect">
            <a:avLst/>
          </a:prstGeom>
        </p:spPr>
      </p:pic>
      <p:pic>
        <p:nvPicPr>
          <p:cNvPr id="5" name="Рисунок 4" descr="IMG_6491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323528" y="3573016"/>
            <a:ext cx="3078527" cy="2880000"/>
          </a:xfrm>
          <a:prstGeom prst="rect">
            <a:avLst/>
          </a:prstGeom>
        </p:spPr>
      </p:pic>
      <p:pic>
        <p:nvPicPr>
          <p:cNvPr id="6" name="Рисунок 5" descr="IMG_6492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355976" y="3429000"/>
            <a:ext cx="4320000" cy="2880000"/>
          </a:xfrm>
          <a:prstGeom prst="rect">
            <a:avLst/>
          </a:prstGeom>
        </p:spPr>
      </p:pic>
      <p:pic>
        <p:nvPicPr>
          <p:cNvPr id="4" name="Рисунок 3" descr="IMG_6490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rot="5400000">
            <a:off x="2708856" y="1115680"/>
            <a:ext cx="3402000" cy="226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6493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 rot="5400000">
            <a:off x="2663839" y="1664718"/>
            <a:ext cx="3887890" cy="3240000"/>
          </a:xfrm>
          <a:prstGeom prst="rect">
            <a:avLst/>
          </a:prstGeom>
        </p:spPr>
      </p:pic>
      <p:pic>
        <p:nvPicPr>
          <p:cNvPr id="3" name="Рисунок 2" descr="IMG_6494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179512" y="260648"/>
            <a:ext cx="3344733" cy="2520000"/>
          </a:xfrm>
          <a:prstGeom prst="rect">
            <a:avLst/>
          </a:prstGeom>
        </p:spPr>
      </p:pic>
      <p:pic>
        <p:nvPicPr>
          <p:cNvPr id="4" name="Рисунок 3" descr="IMG_6495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 rot="5400000">
            <a:off x="5787160" y="809640"/>
            <a:ext cx="3726000" cy="2484000"/>
          </a:xfrm>
          <a:prstGeom prst="rect">
            <a:avLst/>
          </a:prstGeom>
        </p:spPr>
      </p:pic>
      <p:pic>
        <p:nvPicPr>
          <p:cNvPr id="5" name="Рисунок 4" descr="IMG_6496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 rot="5400000">
            <a:off x="134369" y="3762175"/>
            <a:ext cx="2898318" cy="2520000"/>
          </a:xfrm>
          <a:prstGeom prst="rect">
            <a:avLst/>
          </a:prstGeom>
        </p:spPr>
      </p:pic>
      <p:pic>
        <p:nvPicPr>
          <p:cNvPr id="7" name="Рисунок 6" descr="IMG_6497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5652120" y="4221088"/>
            <a:ext cx="2862742" cy="237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649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 rot="5400000">
            <a:off x="-252480" y="764648"/>
            <a:ext cx="3024000" cy="2016000"/>
          </a:xfrm>
          <a:prstGeom prst="rect">
            <a:avLst/>
          </a:prstGeom>
        </p:spPr>
      </p:pic>
      <p:pic>
        <p:nvPicPr>
          <p:cNvPr id="3" name="Рисунок 2" descr="IMG_6499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2339754" y="260648"/>
            <a:ext cx="3424439" cy="2772000"/>
          </a:xfrm>
          <a:prstGeom prst="rect">
            <a:avLst/>
          </a:prstGeom>
        </p:spPr>
      </p:pic>
      <p:pic>
        <p:nvPicPr>
          <p:cNvPr id="5" name="Рисунок 4" descr="IMG_6502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5868144" y="260648"/>
            <a:ext cx="3061757" cy="2880000"/>
          </a:xfrm>
          <a:prstGeom prst="rect">
            <a:avLst/>
          </a:prstGeom>
        </p:spPr>
      </p:pic>
      <p:pic>
        <p:nvPicPr>
          <p:cNvPr id="6" name="Рисунок 5" descr="IMG_6501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 rot="5400000">
            <a:off x="-342488" y="4023008"/>
            <a:ext cx="3132000" cy="2088000"/>
          </a:xfrm>
          <a:prstGeom prst="rect">
            <a:avLst/>
          </a:prstGeom>
        </p:spPr>
      </p:pic>
      <p:pic>
        <p:nvPicPr>
          <p:cNvPr id="7" name="Рисунок 6" descr="IMG_6503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 rot="5400000">
            <a:off x="2915896" y="3428920"/>
            <a:ext cx="3455904" cy="2880000"/>
          </a:xfrm>
          <a:prstGeom prst="rect">
            <a:avLst/>
          </a:prstGeom>
        </p:spPr>
      </p:pic>
      <p:pic>
        <p:nvPicPr>
          <p:cNvPr id="8" name="Рисунок 7" descr="IMG_6504.JP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 rot="5400000">
            <a:off x="6197627" y="4035621"/>
            <a:ext cx="3229147" cy="20159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6505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179512" y="332656"/>
            <a:ext cx="2773271" cy="2520000"/>
          </a:xfrm>
          <a:prstGeom prst="rect">
            <a:avLst/>
          </a:prstGeom>
        </p:spPr>
      </p:pic>
      <p:pic>
        <p:nvPicPr>
          <p:cNvPr id="3" name="Рисунок 2" descr="IMG_6506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6156176" y="332656"/>
            <a:ext cx="2738572" cy="2520000"/>
          </a:xfrm>
          <a:prstGeom prst="rect">
            <a:avLst/>
          </a:prstGeom>
        </p:spPr>
      </p:pic>
      <p:pic>
        <p:nvPicPr>
          <p:cNvPr id="4" name="Рисунок 3" descr="IMG_6507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3131840" y="476672"/>
            <a:ext cx="2870032" cy="2232000"/>
          </a:xfrm>
          <a:prstGeom prst="rect">
            <a:avLst/>
          </a:prstGeom>
        </p:spPr>
      </p:pic>
      <p:pic>
        <p:nvPicPr>
          <p:cNvPr id="5" name="Рисунок 4" descr="IMG_6508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2627784" y="2996952"/>
            <a:ext cx="2607055" cy="2520000"/>
          </a:xfrm>
          <a:prstGeom prst="rect">
            <a:avLst/>
          </a:prstGeom>
        </p:spPr>
      </p:pic>
      <p:pic>
        <p:nvPicPr>
          <p:cNvPr id="7" name="Рисунок 6" descr="IMG_6510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6588224" y="3068960"/>
            <a:ext cx="2351600" cy="2520000"/>
          </a:xfrm>
          <a:prstGeom prst="rect">
            <a:avLst/>
          </a:prstGeom>
        </p:spPr>
      </p:pic>
      <p:pic>
        <p:nvPicPr>
          <p:cNvPr id="6" name="Рисунок 5" descr="IMG_6509.JP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4788024" y="3933056"/>
            <a:ext cx="2478000" cy="2520000"/>
          </a:xfrm>
          <a:prstGeom prst="rect">
            <a:avLst/>
          </a:prstGeom>
        </p:spPr>
      </p:pic>
      <p:pic>
        <p:nvPicPr>
          <p:cNvPr id="8" name="Рисунок 7" descr="IMG_6512.JP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 rot="5400000">
            <a:off x="-153464" y="3689968"/>
            <a:ext cx="3294000" cy="21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_4570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11560" y="476672"/>
            <a:ext cx="2730454" cy="2880000"/>
          </a:xfrm>
          <a:prstGeom prst="rect">
            <a:avLst/>
          </a:prstGeom>
        </p:spPr>
      </p:pic>
      <p:pic>
        <p:nvPicPr>
          <p:cNvPr id="14338" name="Picture 2" descr="E:\ДЕТСКИЙ САД\фотографии сад\Новая папка\IMG_45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086600" y="-12115800"/>
            <a:ext cx="2160000" cy="2880000"/>
          </a:xfrm>
          <a:prstGeom prst="rect">
            <a:avLst/>
          </a:prstGeom>
          <a:noFill/>
        </p:spPr>
      </p:pic>
      <p:pic>
        <p:nvPicPr>
          <p:cNvPr id="6" name="Рисунок 5" descr="IMG_4590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95536" y="3284984"/>
            <a:ext cx="2457000" cy="3276000"/>
          </a:xfrm>
          <a:prstGeom prst="rect">
            <a:avLst/>
          </a:prstGeom>
        </p:spPr>
      </p:pic>
      <p:pic>
        <p:nvPicPr>
          <p:cNvPr id="7" name="Рисунок 6" descr="IMG_4567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572000" y="404664"/>
            <a:ext cx="3744000" cy="2808000"/>
          </a:xfrm>
          <a:prstGeom prst="rect">
            <a:avLst/>
          </a:prstGeom>
        </p:spPr>
      </p:pic>
      <p:pic>
        <p:nvPicPr>
          <p:cNvPr id="2" name="Рисунок 1" descr="IMG_6545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2123728" y="2564904"/>
            <a:ext cx="3636000" cy="2424000"/>
          </a:xfrm>
          <a:prstGeom prst="rect">
            <a:avLst/>
          </a:prstGeom>
        </p:spPr>
      </p:pic>
      <p:pic>
        <p:nvPicPr>
          <p:cNvPr id="8" name="Рисунок 7" descr="DSC00152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5076056" y="3717032"/>
            <a:ext cx="3648000" cy="273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6511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2987824" y="476672"/>
            <a:ext cx="3265875" cy="2880000"/>
          </a:xfrm>
          <a:prstGeom prst="rect">
            <a:avLst/>
          </a:prstGeom>
        </p:spPr>
      </p:pic>
      <p:pic>
        <p:nvPicPr>
          <p:cNvPr id="3" name="Рисунок 2" descr="IMG_6513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5400000">
            <a:off x="-306472" y="818640"/>
            <a:ext cx="3780000" cy="2520000"/>
          </a:xfrm>
          <a:prstGeom prst="rect">
            <a:avLst/>
          </a:prstGeom>
        </p:spPr>
      </p:pic>
      <p:pic>
        <p:nvPicPr>
          <p:cNvPr id="4" name="Рисунок 3" descr="IMG_6514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 rot="5400000">
            <a:off x="5670192" y="818640"/>
            <a:ext cx="3780000" cy="2520000"/>
          </a:xfrm>
          <a:prstGeom prst="rect">
            <a:avLst/>
          </a:prstGeom>
        </p:spPr>
      </p:pic>
      <p:pic>
        <p:nvPicPr>
          <p:cNvPr id="5" name="Рисунок 4" descr="IMG_6515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5796136" y="4077072"/>
            <a:ext cx="3010909" cy="2520000"/>
          </a:xfrm>
          <a:prstGeom prst="rect">
            <a:avLst/>
          </a:prstGeom>
        </p:spPr>
      </p:pic>
      <p:pic>
        <p:nvPicPr>
          <p:cNvPr id="6" name="Рисунок 5" descr="IMG_6516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395536" y="4005064"/>
            <a:ext cx="2974598" cy="2520000"/>
          </a:xfrm>
          <a:prstGeom prst="rect">
            <a:avLst/>
          </a:prstGeom>
        </p:spPr>
      </p:pic>
      <p:pic>
        <p:nvPicPr>
          <p:cNvPr id="7" name="Рисунок 6" descr="IMG_6517.JP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3059832" y="3573016"/>
            <a:ext cx="2887407" cy="252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6518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 rot="5400000">
            <a:off x="6458610" y="534226"/>
            <a:ext cx="2563148" cy="2016000"/>
          </a:xfrm>
          <a:prstGeom prst="rect">
            <a:avLst/>
          </a:prstGeom>
        </p:spPr>
      </p:pic>
      <p:pic>
        <p:nvPicPr>
          <p:cNvPr id="3" name="Рисунок 2" descr="IMG_6519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5400000">
            <a:off x="3599952" y="800648"/>
            <a:ext cx="3240000" cy="2160000"/>
          </a:xfrm>
          <a:prstGeom prst="rect">
            <a:avLst/>
          </a:prstGeom>
        </p:spPr>
      </p:pic>
      <p:pic>
        <p:nvPicPr>
          <p:cNvPr id="4" name="Рисунок 3" descr="IMG_6520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323528" y="548680"/>
            <a:ext cx="3436166" cy="2160000"/>
          </a:xfrm>
          <a:prstGeom prst="rect">
            <a:avLst/>
          </a:prstGeom>
        </p:spPr>
      </p:pic>
      <p:pic>
        <p:nvPicPr>
          <p:cNvPr id="5" name="Рисунок 4" descr="IMG_6521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 rot="5400000">
            <a:off x="-288480" y="3752976"/>
            <a:ext cx="3240000" cy="2160000"/>
          </a:xfrm>
          <a:prstGeom prst="rect">
            <a:avLst/>
          </a:prstGeom>
        </p:spPr>
      </p:pic>
      <p:pic>
        <p:nvPicPr>
          <p:cNvPr id="6" name="Рисунок 5" descr="IMG_6522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2915816" y="3933056"/>
            <a:ext cx="2709992" cy="2160000"/>
          </a:xfrm>
          <a:prstGeom prst="rect">
            <a:avLst/>
          </a:prstGeom>
        </p:spPr>
      </p:pic>
      <p:pic>
        <p:nvPicPr>
          <p:cNvPr id="7" name="Рисунок 6" descr="IMG_6523.JP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 rot="5400000">
            <a:off x="5902874" y="3826318"/>
            <a:ext cx="2738572" cy="252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6524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179512" y="260648"/>
            <a:ext cx="2575181" cy="2160000"/>
          </a:xfrm>
          <a:prstGeom prst="rect">
            <a:avLst/>
          </a:prstGeom>
        </p:spPr>
      </p:pic>
      <p:pic>
        <p:nvPicPr>
          <p:cNvPr id="3" name="Рисунок 2" descr="IMG_6525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3203848" y="260648"/>
            <a:ext cx="2832126" cy="2160000"/>
          </a:xfrm>
          <a:prstGeom prst="rect">
            <a:avLst/>
          </a:prstGeom>
        </p:spPr>
      </p:pic>
      <p:pic>
        <p:nvPicPr>
          <p:cNvPr id="4" name="Рисунок 3" descr="IMG_6526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6372200" y="260648"/>
            <a:ext cx="2474921" cy="2160000"/>
          </a:xfrm>
          <a:prstGeom prst="rect">
            <a:avLst/>
          </a:prstGeom>
        </p:spPr>
      </p:pic>
      <p:pic>
        <p:nvPicPr>
          <p:cNvPr id="5" name="Рисунок 4" descr="IMG_6527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179512" y="4509120"/>
            <a:ext cx="3023306" cy="2160000"/>
          </a:xfrm>
          <a:prstGeom prst="rect">
            <a:avLst/>
          </a:prstGeom>
        </p:spPr>
      </p:pic>
      <p:pic>
        <p:nvPicPr>
          <p:cNvPr id="6" name="Рисунок 5" descr="IMG_6528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6228184" y="4509120"/>
            <a:ext cx="2615071" cy="2160000"/>
          </a:xfrm>
          <a:prstGeom prst="rect">
            <a:avLst/>
          </a:prstGeom>
        </p:spPr>
      </p:pic>
      <p:pic>
        <p:nvPicPr>
          <p:cNvPr id="7" name="Рисунок 6" descr="IMG_6529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 rot="5400000">
            <a:off x="3095896" y="3969000"/>
            <a:ext cx="3240000" cy="2160000"/>
          </a:xfrm>
          <a:prstGeom prst="rect">
            <a:avLst/>
          </a:prstGeom>
        </p:spPr>
      </p:pic>
      <p:pic>
        <p:nvPicPr>
          <p:cNvPr id="8" name="Рисунок 7" descr="IMG_6530.JP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611560" y="2564904"/>
            <a:ext cx="2808000" cy="1872000"/>
          </a:xfrm>
          <a:prstGeom prst="rect">
            <a:avLst/>
          </a:prstGeom>
        </p:spPr>
      </p:pic>
      <p:pic>
        <p:nvPicPr>
          <p:cNvPr id="9" name="Рисунок 8" descr="IMG_6531.JP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 rot="5400000">
            <a:off x="6075208" y="2501856"/>
            <a:ext cx="2214000" cy="147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6532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6588224" y="404664"/>
            <a:ext cx="1939113" cy="2160000"/>
          </a:xfrm>
          <a:prstGeom prst="rect">
            <a:avLst/>
          </a:prstGeom>
        </p:spPr>
      </p:pic>
      <p:pic>
        <p:nvPicPr>
          <p:cNvPr id="3" name="Рисунок 2" descr="IMG_6533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467544" y="332656"/>
            <a:ext cx="2628009" cy="2160000"/>
          </a:xfrm>
          <a:prstGeom prst="rect">
            <a:avLst/>
          </a:prstGeom>
        </p:spPr>
      </p:pic>
      <p:pic>
        <p:nvPicPr>
          <p:cNvPr id="4" name="Рисунок 3" descr="IMG_6534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3347864" y="404664"/>
            <a:ext cx="2895732" cy="2160000"/>
          </a:xfrm>
          <a:prstGeom prst="rect">
            <a:avLst/>
          </a:prstGeom>
        </p:spPr>
      </p:pic>
      <p:pic>
        <p:nvPicPr>
          <p:cNvPr id="5" name="Рисунок 4" descr="IMG_6538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323528" y="3284984"/>
            <a:ext cx="2768159" cy="2160000"/>
          </a:xfrm>
          <a:prstGeom prst="rect">
            <a:avLst/>
          </a:prstGeom>
        </p:spPr>
      </p:pic>
      <p:pic>
        <p:nvPicPr>
          <p:cNvPr id="6" name="Рисунок 5" descr="IMG_6539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5508104" y="4149080"/>
            <a:ext cx="3240000" cy="2160000"/>
          </a:xfrm>
          <a:prstGeom prst="rect">
            <a:avLst/>
          </a:prstGeom>
        </p:spPr>
      </p:pic>
      <p:pic>
        <p:nvPicPr>
          <p:cNvPr id="7" name="Рисунок 6" descr="IMG_6540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 rot="5400000">
            <a:off x="2735856" y="3320928"/>
            <a:ext cx="3240000" cy="216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2088881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IMG_6551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251520" y="260648"/>
            <a:ext cx="4932537" cy="3240000"/>
          </a:xfrm>
          <a:prstGeom prst="rect">
            <a:avLst/>
          </a:prstGeom>
        </p:spPr>
      </p:pic>
      <p:pic>
        <p:nvPicPr>
          <p:cNvPr id="3" name="Рисунок 2" descr="IMG_6553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995936" y="3284984"/>
            <a:ext cx="4860000" cy="3240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2088881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6555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3491880" y="3501008"/>
            <a:ext cx="5381673" cy="3060000"/>
          </a:xfrm>
          <a:prstGeom prst="rect">
            <a:avLst/>
          </a:prstGeom>
        </p:spPr>
      </p:pic>
      <p:pic>
        <p:nvPicPr>
          <p:cNvPr id="2" name="Рисунок 1" descr="IMG_6554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251520" y="260648"/>
            <a:ext cx="5400000" cy="3023936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208888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IMG_6555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-2" y="355987"/>
            <a:ext cx="9144002" cy="6164026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79" y="0"/>
            <a:ext cx="913824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971600" y="636409"/>
            <a:ext cx="7488832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Коллектив – это тоже семья. Укрепляйте мир нашей семьи добрыми мыслями, добрыми словами, добрыми делами.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Быть всегда доброжелательным. Дружелюбие-основа вашего здоровья.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Жить легко, просто и радостно. Видеть во всем положительное.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Быть добрым и честным. Помните, что добро, сделанное вами, всегда вернется к вам многократно увеличенным.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Быть всегда в равновесии, сдерживая отрицательные эмоции.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Не создавайте конфликтных ситуаций.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Выходить из конфликтных ситуаций с достоинством и юмором.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Любить ребенка таким, каков он есть.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Уважать в каждом ребенке личность.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Когда ребенок разговаривает с вами, слушайте его внимательно. Не скупитесь на похвалу.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Замечать не недостатки ребенка, а динамику его развития.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Хвалить, поощрять, ободрять, создавая положительную эмоциональную атмосферу.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4589199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48264" y="5949280"/>
            <a:ext cx="1664965" cy="5768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208888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835696" y="2852936"/>
            <a:ext cx="504056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новых встреч!</a:t>
            </a:r>
            <a:endParaRPr kumimoji="0" lang="ru-RU" sz="4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2088881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827584" y="2132856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- Как вы себе представляете, что такое современный детский сад ?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208888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208888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827584" y="2780928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- Как вы себе представляете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современных </a:t>
            </a:r>
            <a:r>
              <a:rPr lang="ru-RU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 детей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?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208888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1096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611560" y="548680"/>
            <a:ext cx="2700000" cy="3096344"/>
          </a:xfrm>
          <a:prstGeom prst="rect">
            <a:avLst/>
          </a:prstGeom>
        </p:spPr>
      </p:pic>
      <p:pic>
        <p:nvPicPr>
          <p:cNvPr id="3" name="Рисунок 2" descr="DSC0164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563888" y="332656"/>
            <a:ext cx="2880000" cy="2160000"/>
          </a:xfrm>
          <a:prstGeom prst="rect">
            <a:avLst/>
          </a:prstGeom>
        </p:spPr>
      </p:pic>
      <p:pic>
        <p:nvPicPr>
          <p:cNvPr id="5" name="Рисунок 4" descr="Рисунок1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084168" y="2204864"/>
            <a:ext cx="2499360" cy="4187952"/>
          </a:xfrm>
          <a:prstGeom prst="rect">
            <a:avLst/>
          </a:prstGeom>
        </p:spPr>
      </p:pic>
      <p:pic>
        <p:nvPicPr>
          <p:cNvPr id="6" name="Рисунок 5" descr="IMG_6448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395536" y="4149080"/>
            <a:ext cx="3240360" cy="2473425"/>
          </a:xfrm>
          <a:prstGeom prst="rect">
            <a:avLst/>
          </a:prstGeom>
        </p:spPr>
      </p:pic>
      <p:pic>
        <p:nvPicPr>
          <p:cNvPr id="4" name="Рисунок 3" descr="IMG_6066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2843808" y="2924944"/>
            <a:ext cx="3022520" cy="201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177</Words>
  <Application>Microsoft Office PowerPoint</Application>
  <PresentationFormat>Экран (4:3)</PresentationFormat>
  <Paragraphs>20</Paragraphs>
  <Slides>49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-</dc:creator>
  <cp:lastModifiedBy>-</cp:lastModifiedBy>
  <cp:revision>53</cp:revision>
  <dcterms:created xsi:type="dcterms:W3CDTF">2017-11-22T23:48:37Z</dcterms:created>
  <dcterms:modified xsi:type="dcterms:W3CDTF">2022-04-10T01:13:02Z</dcterms:modified>
</cp:coreProperties>
</file>