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4" r:id="rId6"/>
    <p:sldId id="263" r:id="rId7"/>
    <p:sldId id="262" r:id="rId8"/>
    <p:sldId id="261" r:id="rId9"/>
    <p:sldId id="265" r:id="rId10"/>
    <p:sldId id="268" r:id="rId11"/>
    <p:sldId id="269" r:id="rId12"/>
    <p:sldId id="267" r:id="rId13"/>
    <p:sldId id="273" r:id="rId14"/>
    <p:sldId id="266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404664"/>
            <a:ext cx="83529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казённое дошкольное образовательное учреждение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«Детский сад общеразвивающего вида № 11 г. Киренска 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приоритетным осуществлением деятельности по художественно – эстетическому направлению развития детей»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21831" y="2420888"/>
            <a:ext cx="727280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№ 5 </a:t>
            </a:r>
          </a:p>
          <a:p>
            <a:pPr algn="ctr"/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«ЛУЧШИЙ МЕТОДИЧЕСКИЙ КАБИНЕТ»</a:t>
            </a:r>
          </a:p>
          <a:p>
            <a:pPr algn="ctr"/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292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86691" y="188640"/>
            <a:ext cx="82809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библиотеке детской художественной литературы размещены книги для детей дошкольного возраста, указанные в программе, по которой работает наш детский сад, а так же вновь издаваемые книги.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Детская литература расставлена по разделам - это облегчает пользование художественным фондом. Чтобы воспитатели не тратили много времени на поиски нужной книги, составлены библиографические списки по темам: сказки, фольклор, стихи, о природе,  и др.</a:t>
            </a:r>
            <a:endParaRPr lang="ru-RU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9"/>
          <a:stretch/>
        </p:blipFill>
        <p:spPr>
          <a:xfrm rot="5400000">
            <a:off x="5275305" y="2945409"/>
            <a:ext cx="3924609" cy="306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855409"/>
            <a:ext cx="4320000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344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74471" y="260648"/>
            <a:ext cx="864096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методическом кабинете хранятся наглядные учебные пособия. Это позволяет одно и то же пособие использовать на разных занятиях, в разных возрастных группах. Раздаточные пособия, которые не требуются ежедневно и приобретаются с расчетом на поочередное использование в разных группах, также хранятся в методическом кабинете. Пособия и технические средства обучения подбираются по всем разделам программ, по которым работает наш детский сад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9592" y="2770555"/>
            <a:ext cx="4320000" cy="324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20072" y="2372006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859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9511" y="260648"/>
            <a:ext cx="873187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Весь наглядный материал так же, как и книжный фонд, учитывается, регистрируется в специальной тетради «Поступления методических пособий и литературы».</a:t>
            </a:r>
            <a:endParaRPr lang="ru-RU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291979"/>
            <a:ext cx="6023202" cy="244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44"/>
          <a:stretch/>
        </p:blipFill>
        <p:spPr>
          <a:xfrm>
            <a:off x="539552" y="3861048"/>
            <a:ext cx="6535302" cy="25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436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9"/>
          <a:stretch/>
        </p:blipFill>
        <p:spPr>
          <a:xfrm>
            <a:off x="1124713" y="748143"/>
            <a:ext cx="3323327" cy="5796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1383"/>
          <a:stretch/>
        </p:blipFill>
        <p:spPr>
          <a:xfrm rot="5400000">
            <a:off x="3946785" y="1544688"/>
            <a:ext cx="5568000" cy="41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503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260648"/>
            <a:ext cx="849694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Отдельно в методическом кабинете создана картотека демонстрационных картин, к оформлению которых предъявляются те же требования: на каждую картину составляется краткая аннотация, даются рекомендации по ее использованию в разных возрастных группах. Такая картотека, разделенная по тому же принципу, что наглядный материал, помогает сэкономить время и предоставляет возможность воспитателю самостоятельно подготовиться к тому или иному виду работы.</a:t>
            </a:r>
            <a:endParaRPr lang="ru-RU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67" b="3844"/>
          <a:stretch/>
        </p:blipFill>
        <p:spPr>
          <a:xfrm>
            <a:off x="257485" y="2708920"/>
            <a:ext cx="6962637" cy="2880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70" b="5050"/>
          <a:stretch/>
        </p:blipFill>
        <p:spPr>
          <a:xfrm rot="593487">
            <a:off x="4776144" y="3735503"/>
            <a:ext cx="4151164" cy="27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35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260648"/>
            <a:ext cx="849694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методическом кабинете организуются выставки. Они бывают постоянно действующими и эпизодическими. Постоянными являются, например, такие, как «Передовой опыт», «Новинки литературы», «Наш календарь», «В помощь воспитателю» и другие.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Среди эпизодических выставок можно выделить, например, такие: «Изучаем нормативные документы», «Смотры – конкурсы», «Аттестация воспитателей», «К новому учебному году» и многие другие, потребность в которых возникает в течение учебного года.</a:t>
            </a:r>
            <a:endParaRPr lang="ru-RU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850364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889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764704"/>
            <a:ext cx="820891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При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размещении материала в методическом кабинете важно прислушиваться к мнению воспитателей, для которых он предназначен.</a:t>
            </a:r>
          </a:p>
          <a:p>
            <a:pPr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Проанализировав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 обращений воспитателей к старшему воспитателю по поводу тех или иных материалов, какие пособия используются чаще, а какие не используются совсем; кто из воспитателей постоянно пользуется литературой, наглядными пособиями, а кто редко и т. п. старший воспитатель фиксирует результаты в тетради.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дошкольном учреждении составлен график работы методического кабинета, в котором определено время выдачи литературы, пособий. Это время выбрано таким образом, чтобы услугами кабинета могли воспользоваться воспитатели, работающие в первую и вторую смену. Воспитатели имеют возможность заранее готовиться к рабочему дню.</a:t>
            </a:r>
            <a:endParaRPr lang="ru-RU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216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 !</a:t>
            </a:r>
            <a:endParaRPr lang="ru-RU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1497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Основная 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методической работы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подготовка педагогических кадров к достижению требуемого качества образования. Поэтому при отборе содержания методической работы исходит из потребностей и затруднений педагогов, специфики ДОУ, а также функций методической службы по созданию ресурсов для обеспечения высокого качества образования.</a:t>
            </a:r>
            <a:endParaRPr lang="ru-RU" sz="32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5211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000" y="1994768"/>
            <a:ext cx="5232000" cy="3924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52" t="13610" r="-439" b="-2802"/>
          <a:stretch/>
        </p:blipFill>
        <p:spPr>
          <a:xfrm rot="5400000">
            <a:off x="4051435" y="2127055"/>
            <a:ext cx="5397226" cy="3492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88000" y="116632"/>
            <a:ext cx="85320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Центром всей педагогической работы нашего детского сада является методический кабинет</a:t>
            </a:r>
          </a:p>
        </p:txBody>
      </p:sp>
    </p:spTree>
    <p:extLst>
      <p:ext uri="{BB962C8B-B14F-4D97-AF65-F5344CB8AC3E}">
        <p14:creationId xmlns:p14="http://schemas.microsoft.com/office/powerpoint/2010/main" val="1709173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332656"/>
            <a:ext cx="856895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Методический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рассматриваться как «… творческая мастерская, где педагог может получить конкретную методическую помощь в организации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-образовательного процесса».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Все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содержание направлено на оказание помощи воспитателям в организации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-образовательного процесса, повышении педагогического мастерства, взаимодействии с родителями и просто в повседневной деятельности: подготовке к рабочему дню, педагогическому совету и т. д.</a:t>
            </a:r>
            <a:endParaRPr lang="ru-RU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18" y="2864218"/>
            <a:ext cx="4800000" cy="360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02120" y="3337201"/>
            <a:ext cx="3600000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236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692696"/>
            <a:ext cx="8784976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можно было успешно решать все задачи, связанные с оказанием методической помощи воспитателям, повышением их квалификации и общего образовательного уровня, материал для методического кабинета подобран в соответствии со всеми современными методическими требованиями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систематизированы по разделам: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нормативные и инструктивные материалы;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методическая и справочная литература (по образовательным областям);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детская художественная литература;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методические материалы, рекомендации;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дидактический, наглядный (демонстрационный и раздаточный) материал.</a:t>
            </a:r>
          </a:p>
          <a:p>
            <a:pPr algn="just"/>
            <a:endParaRPr lang="ru-RU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260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404664"/>
            <a:ext cx="82089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методическом кабинете представлены нормативные и инструктивные материалы, издаваемые органами управления образованием и другими вышестоящими организациями (Министерство образования РФ и региона,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СаНПиН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т. д.)</a:t>
            </a:r>
            <a:endParaRPr lang="ru-RU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08" y="1916832"/>
            <a:ext cx="4368000" cy="3276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7"/>
          <a:stretch/>
        </p:blipFill>
        <p:spPr>
          <a:xfrm rot="1008222">
            <a:off x="4414919" y="1964868"/>
            <a:ext cx="4221848" cy="3024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39552" y="5373216"/>
            <a:ext cx="827478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сотрудники дошкольного учреждения имеют возможность уточнить в этих документах интересующие его вопросы и использовать их в своей работе. Ознакомление сотрудников с новыми нормативными документами происходит на консультациях. </a:t>
            </a:r>
          </a:p>
        </p:txBody>
      </p:sp>
    </p:spTree>
    <p:extLst>
      <p:ext uri="{BB962C8B-B14F-4D97-AF65-F5344CB8AC3E}">
        <p14:creationId xmlns:p14="http://schemas.microsoft.com/office/powerpoint/2010/main" val="2009260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404664"/>
            <a:ext cx="87849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Значительное место в работе методического кабинета отведено правильной организации библиотеки. Книжный фонд детского сада условно разделе н на книги для воспитателей (методическая и справочная литература) и книги для детей.</a:t>
            </a:r>
            <a:endParaRPr lang="ru-RU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7584" y="2528840"/>
            <a:ext cx="4320000" cy="324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6"/>
          <a:stretch/>
        </p:blipFill>
        <p:spPr>
          <a:xfrm rot="5400000">
            <a:off x="4509048" y="2492839"/>
            <a:ext cx="4309750" cy="33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260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306364"/>
            <a:ext cx="84969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библиотеке для воспитателей представлен раздел «Справочная литература», где размещены различные словари, энциклопедии и другая литературу, из которой можно всегда получить необходимую справку. Большое место занимает периодическая печать. В детском саду организована подписка на журналы: подборка «Старший воспитатель», «Дошкольное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воспитание»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другие, а также на газеты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02"/>
          <a:stretch/>
        </p:blipFill>
        <p:spPr>
          <a:xfrm>
            <a:off x="755576" y="2274522"/>
            <a:ext cx="4735097" cy="2736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32" b="11332"/>
          <a:stretch/>
        </p:blipFill>
        <p:spPr>
          <a:xfrm>
            <a:off x="3720013" y="4365104"/>
            <a:ext cx="5100459" cy="2230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194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85412" y="476672"/>
            <a:ext cx="84969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Значительное место занимает специальная методическая литература. Она распределена по видам деятельности, задачам воспитания.</a:t>
            </a:r>
            <a:endParaRPr lang="ru-RU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4" b="10505"/>
          <a:stretch/>
        </p:blipFill>
        <p:spPr>
          <a:xfrm>
            <a:off x="395536" y="1412776"/>
            <a:ext cx="4373634" cy="324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55"/>
          <a:stretch/>
        </p:blipFill>
        <p:spPr>
          <a:xfrm>
            <a:off x="4191243" y="3032776"/>
            <a:ext cx="4569231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135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783</Words>
  <Application>Microsoft Office PowerPoint</Application>
  <PresentationFormat>Экран (4:3)</PresentationFormat>
  <Paragraphs>37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 бренёва</dc:creator>
  <cp:lastModifiedBy>user</cp:lastModifiedBy>
  <cp:revision>11</cp:revision>
  <dcterms:created xsi:type="dcterms:W3CDTF">2022-11-10T00:06:59Z</dcterms:created>
  <dcterms:modified xsi:type="dcterms:W3CDTF">2022-11-10T03:36:30Z</dcterms:modified>
</cp:coreProperties>
</file>