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6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07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44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25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13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1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1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825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53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8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9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26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5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57970-004B-43B1-BD58-F0B73FC27D8B}" type="datetimeFigureOut">
              <a:rPr lang="ru-RU" smtClean="0"/>
              <a:t>07.08.2017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45ECC-634A-4F06-BF69-DED6B3F7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0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51521"/>
            <a:ext cx="5829300" cy="4549080"/>
          </a:xfrm>
        </p:spPr>
        <p:txBody>
          <a:bodyPr/>
          <a:lstStyle/>
          <a:p>
            <a:r>
              <a:rPr lang="ru-RU" dirty="0" smtClean="0"/>
              <a:t>Сказка о доме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6516216"/>
            <a:ext cx="5640660" cy="1872208"/>
          </a:xfrm>
        </p:spPr>
        <p:txBody>
          <a:bodyPr>
            <a:normAutofit fontScale="92500" lnSpcReduction="20000"/>
          </a:bodyPr>
          <a:lstStyle/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учитель-логопед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Бижова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О.А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202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" y="0"/>
            <a:ext cx="3580096" cy="9144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018" y="0"/>
            <a:ext cx="326698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0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2" y="0"/>
            <a:ext cx="3465115" cy="9144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006" y="0"/>
            <a:ext cx="33749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3" y="2"/>
            <a:ext cx="3394472" cy="53400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37012" cy="5340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0087"/>
            <a:ext cx="6858000" cy="379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9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7042" cy="9144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036" y="19365"/>
            <a:ext cx="3025242" cy="9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6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" y="0"/>
            <a:ext cx="3199376" cy="9144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76" y="0"/>
            <a:ext cx="364502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1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144000"/>
          </a:xfrm>
        </p:spPr>
      </p:pic>
    </p:spTree>
    <p:extLst>
      <p:ext uri="{BB962C8B-B14F-4D97-AF65-F5344CB8AC3E}">
        <p14:creationId xmlns:p14="http://schemas.microsoft.com/office/powerpoint/2010/main" val="95591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144000"/>
          </a:xfrm>
        </p:spPr>
      </p:pic>
    </p:spTree>
    <p:extLst>
      <p:ext uri="{BB962C8B-B14F-4D97-AF65-F5344CB8AC3E}">
        <p14:creationId xmlns:p14="http://schemas.microsoft.com/office/powerpoint/2010/main" val="17336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3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5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</p:spTree>
    <p:extLst>
      <p:ext uri="{BB962C8B-B14F-4D97-AF65-F5344CB8AC3E}">
        <p14:creationId xmlns:p14="http://schemas.microsoft.com/office/powerpoint/2010/main" val="302545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144000"/>
          </a:xfrm>
        </p:spPr>
      </p:pic>
    </p:spTree>
    <p:extLst>
      <p:ext uri="{BB962C8B-B14F-4D97-AF65-F5344CB8AC3E}">
        <p14:creationId xmlns:p14="http://schemas.microsoft.com/office/powerpoint/2010/main" val="16631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</p:spTree>
    <p:extLst>
      <p:ext uri="{BB962C8B-B14F-4D97-AF65-F5344CB8AC3E}">
        <p14:creationId xmlns:p14="http://schemas.microsoft.com/office/powerpoint/2010/main" val="4959598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58000" cy="9091748"/>
          </a:xfrm>
        </p:spPr>
      </p:pic>
    </p:spTree>
    <p:extLst>
      <p:ext uri="{BB962C8B-B14F-4D97-AF65-F5344CB8AC3E}">
        <p14:creationId xmlns:p14="http://schemas.microsoft.com/office/powerpoint/2010/main" val="13973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</p:spTree>
    <p:extLst>
      <p:ext uri="{BB962C8B-B14F-4D97-AF65-F5344CB8AC3E}">
        <p14:creationId xmlns:p14="http://schemas.microsoft.com/office/powerpoint/2010/main" val="98741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8000" cy="9144000"/>
          </a:xfrm>
        </p:spPr>
      </p:pic>
    </p:spTree>
    <p:extLst>
      <p:ext uri="{BB962C8B-B14F-4D97-AF65-F5344CB8AC3E}">
        <p14:creationId xmlns:p14="http://schemas.microsoft.com/office/powerpoint/2010/main" val="203849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1.Идея сказки?</a:t>
            </a:r>
          </a:p>
          <a:p>
            <a:r>
              <a:rPr lang="ru-RU" dirty="0" smtClean="0"/>
              <a:t>2. Какую роль играет в сказке Дом?</a:t>
            </a:r>
          </a:p>
          <a:p>
            <a:r>
              <a:rPr lang="ru-RU" dirty="0" smtClean="0"/>
              <a:t>3.Какую роль играют в сказке лягушки?</a:t>
            </a:r>
          </a:p>
          <a:p>
            <a:r>
              <a:rPr lang="ru-RU" dirty="0" smtClean="0"/>
              <a:t>4. Какую роль в сказке играют волки?</a:t>
            </a:r>
          </a:p>
          <a:p>
            <a:r>
              <a:rPr lang="ru-RU" dirty="0" smtClean="0"/>
              <a:t>5. Какую роль играет в сказке  Б </a:t>
            </a:r>
            <a:r>
              <a:rPr lang="ru-RU" dirty="0" err="1" smtClean="0"/>
              <a:t>аба</a:t>
            </a:r>
            <a:r>
              <a:rPr lang="ru-RU" dirty="0" smtClean="0"/>
              <a:t>-яга?</a:t>
            </a:r>
          </a:p>
          <a:p>
            <a:r>
              <a:rPr lang="ru-RU" dirty="0" smtClean="0"/>
              <a:t>6. Какую роль играют в сказке хозяева Дома?</a:t>
            </a:r>
          </a:p>
          <a:p>
            <a:r>
              <a:rPr lang="ru-RU" dirty="0"/>
              <a:t>7</a:t>
            </a:r>
            <a:r>
              <a:rPr lang="ru-RU" dirty="0" smtClean="0"/>
              <a:t>. Перескажите кратко сказку.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72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Новые слова: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Ахнуть- издать громкий, резкий звук.</a:t>
            </a:r>
          </a:p>
          <a:p>
            <a:r>
              <a:rPr lang="ru-RU" dirty="0" smtClean="0"/>
              <a:t>Обидеться-то есть почувствовать обиду(оскорбиться).</a:t>
            </a:r>
          </a:p>
          <a:p>
            <a:r>
              <a:rPr lang="ru-RU" dirty="0" smtClean="0"/>
              <a:t>Тоска- это что-н скучное, неинтересное.</a:t>
            </a:r>
          </a:p>
          <a:p>
            <a:r>
              <a:rPr lang="ru-RU" dirty="0" smtClean="0"/>
              <a:t>Обида- несправедливо принесенное огорчение.</a:t>
            </a:r>
          </a:p>
          <a:p>
            <a:r>
              <a:rPr lang="ru-RU" dirty="0" smtClean="0"/>
              <a:t>Ополоуметь- утратить способность думать</a:t>
            </a:r>
          </a:p>
          <a:p>
            <a:r>
              <a:rPr lang="ru-RU" dirty="0" smtClean="0"/>
              <a:t>Злоба- это человеческая болезнь, которая разрушает душу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18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Новые слова: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Огорчиться-расстроиться, опечалиться.</a:t>
            </a:r>
          </a:p>
          <a:p>
            <a:r>
              <a:rPr lang="ru-RU" dirty="0" smtClean="0"/>
              <a:t>Радость- положительное чувство, живущее в душе человека.</a:t>
            </a:r>
          </a:p>
          <a:p>
            <a:r>
              <a:rPr lang="ru-RU" dirty="0" smtClean="0"/>
              <a:t>Осеклась-это потерпела неожиданную неудачу.</a:t>
            </a:r>
          </a:p>
          <a:p>
            <a:r>
              <a:rPr lang="ru-RU" dirty="0" smtClean="0"/>
              <a:t>Принарядить- это надеть что-либо нарядное.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90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" y="0"/>
            <a:ext cx="4005176" cy="34198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66" y="0"/>
            <a:ext cx="2825381" cy="3419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030" y="3419872"/>
            <a:ext cx="3149417" cy="5724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9872"/>
            <a:ext cx="3699030" cy="57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5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144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7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8940" cy="42384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7957"/>
            <a:ext cx="6857999" cy="4956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941" y="-11738"/>
            <a:ext cx="3969059" cy="419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8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409"/>
            <a:ext cx="6858000" cy="46774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3652503" cy="4572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503" y="4571999"/>
            <a:ext cx="3205497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8" y="0"/>
            <a:ext cx="3002459" cy="9144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0"/>
            <a:ext cx="386104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1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98" y="0"/>
            <a:ext cx="2818602" cy="91518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43"/>
            <a:ext cx="403939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6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7" y="9141"/>
            <a:ext cx="6844643" cy="9134859"/>
          </a:xfrm>
        </p:spPr>
      </p:pic>
    </p:spTree>
    <p:extLst>
      <p:ext uri="{BB962C8B-B14F-4D97-AF65-F5344CB8AC3E}">
        <p14:creationId xmlns:p14="http://schemas.microsoft.com/office/powerpoint/2010/main" val="243028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132</Words>
  <Application>Microsoft Office PowerPoint</Application>
  <PresentationFormat>Экран (4:3)</PresentationFormat>
  <Paragraphs>24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Сказка о доме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Вопросы:</vt:lpstr>
      <vt:lpstr>Новые слова:</vt:lpstr>
      <vt:lpstr>Новые слова: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Эльмира</dc:creator>
  <cp:lastModifiedBy>XTreme.ws</cp:lastModifiedBy>
  <cp:revision>14</cp:revision>
  <dcterms:created xsi:type="dcterms:W3CDTF">2013-09-26T04:31:32Z</dcterms:created>
  <dcterms:modified xsi:type="dcterms:W3CDTF">2017-08-07T05:34:37Z</dcterms:modified>
</cp:coreProperties>
</file>