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0E86AA-2B14-4425-8434-653CC94F2E8D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167588D-F095-4957-8F25-B290FF6998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jp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jp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4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5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jp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6.mp3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jp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6408712" cy="3775838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Музыкально-дидактическая игра</a:t>
            </a:r>
          </a:p>
          <a:p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«УГАДАЙ МУЗЫКАЛЬНЫЙ ИНСТРУМЕНТ»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26064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/>
              <a:t>«Детский сад комбинированного вида № 39»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5733256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Подготовила:</a:t>
            </a:r>
          </a:p>
          <a:p>
            <a:pPr algn="r"/>
            <a:r>
              <a:rPr lang="ru-RU" b="1" dirty="0">
                <a:solidFill>
                  <a:schemeClr val="bg1"/>
                </a:solidFill>
              </a:rPr>
              <a:t>м</a:t>
            </a:r>
            <a:r>
              <a:rPr lang="ru-RU" b="1" dirty="0" smtClean="0">
                <a:solidFill>
                  <a:schemeClr val="bg1"/>
                </a:solidFill>
              </a:rPr>
              <a:t>узыкальный руководитель</a:t>
            </a:r>
          </a:p>
          <a:p>
            <a:pPr algn="r"/>
            <a:r>
              <a:rPr lang="ru-RU" b="1" dirty="0" err="1" smtClean="0">
                <a:solidFill>
                  <a:schemeClr val="bg1"/>
                </a:solidFill>
              </a:rPr>
              <a:t>Белкова</a:t>
            </a:r>
            <a:r>
              <a:rPr lang="ru-RU" b="1" dirty="0" smtClean="0">
                <a:solidFill>
                  <a:schemeClr val="bg1"/>
                </a:solidFill>
              </a:rPr>
              <a:t> Светлана Александровна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4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53" y="836712"/>
            <a:ext cx="7345155" cy="5040560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2771800" y="2348880"/>
            <a:ext cx="2664296" cy="237626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baraban-z_u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80312" y="5884199"/>
            <a:ext cx="609600" cy="609600"/>
          </a:xfrm>
          <a:prstGeom prst="rect">
            <a:avLst/>
          </a:prstGeom>
        </p:spPr>
      </p:pic>
      <p:pic>
        <p:nvPicPr>
          <p:cNvPr id="9" name="zvuk-aplodismentov-i-ovaci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68144" y="58883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45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4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9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2555776" y="2276872"/>
            <a:ext cx="2880320" cy="24482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68144" y="5888391"/>
            <a:ext cx="609600" cy="609600"/>
          </a:xfrm>
          <a:prstGeom prst="rect">
            <a:avLst/>
          </a:prstGeom>
        </p:spPr>
      </p:pic>
      <p:pic>
        <p:nvPicPr>
          <p:cNvPr id="3" name="z_uk-trub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77200" y="55905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3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9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20" y="782705"/>
            <a:ext cx="7431988" cy="5105685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2771800" y="2111411"/>
            <a:ext cx="2880320" cy="24482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68144" y="5888391"/>
            <a:ext cx="609600" cy="609600"/>
          </a:xfrm>
          <a:prstGeom prst="rect">
            <a:avLst/>
          </a:prstGeom>
        </p:spPr>
      </p:pic>
      <p:pic>
        <p:nvPicPr>
          <p:cNvPr id="5" name="_samobytnyy-z_uk-balalayk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15913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9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674693"/>
            <a:ext cx="7425921" cy="5213697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2771800" y="2111411"/>
            <a:ext cx="2880320" cy="24482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68144" y="5888391"/>
            <a:ext cx="609600" cy="609600"/>
          </a:xfrm>
          <a:prstGeom prst="rect">
            <a:avLst/>
          </a:prstGeom>
        </p:spPr>
      </p:pic>
      <p:pic>
        <p:nvPicPr>
          <p:cNvPr id="3" name="kv4_90_e_tamb_1_2_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43621" y="58052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9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9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2771800" y="2111411"/>
            <a:ext cx="2880320" cy="24482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zvuk-aplodismentov-i-ovaci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68144" y="5888391"/>
            <a:ext cx="609600" cy="609600"/>
          </a:xfrm>
          <a:prstGeom prst="rect">
            <a:avLst/>
          </a:prstGeom>
        </p:spPr>
      </p:pic>
      <p:pic>
        <p:nvPicPr>
          <p:cNvPr id="5" name="bcc-031814-ballet-piano-847 (1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8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9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484784"/>
            <a:ext cx="7056784" cy="3775838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ru-RU" sz="40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r>
              <a:rPr lang="ru-RU" sz="8000" b="1" cap="all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МОЛОДЦЫ</a:t>
            </a:r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!!!</a:t>
            </a:r>
            <a:endParaRPr lang="ru-RU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811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Другая 3">
      <a:dk1>
        <a:sysClr val="windowText" lastClr="000000"/>
      </a:dk1>
      <a:lt1>
        <a:sysClr val="window" lastClr="FFFFFF"/>
      </a:lt1>
      <a:dk2>
        <a:srgbClr val="212745"/>
      </a:dk2>
      <a:lt2>
        <a:srgbClr val="0F86E2"/>
      </a:lt2>
      <a:accent1>
        <a:srgbClr val="4FACF3"/>
      </a:accent1>
      <a:accent2>
        <a:srgbClr val="5ECCF3"/>
      </a:accent2>
      <a:accent3>
        <a:srgbClr val="4FACF3"/>
      </a:accent3>
      <a:accent4>
        <a:srgbClr val="DBF6B9"/>
      </a:accent4>
      <a:accent5>
        <a:srgbClr val="CAF297"/>
      </a:accent5>
      <a:accent6>
        <a:srgbClr val="FFB279"/>
      </a:accent6>
      <a:hlink>
        <a:srgbClr val="56C7AA"/>
      </a:hlink>
      <a:folHlink>
        <a:srgbClr val="D85C0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29</Words>
  <Application>Microsoft Office PowerPoint</Application>
  <PresentationFormat>Экран (4:3)</PresentationFormat>
  <Paragraphs>9</Paragraphs>
  <Slides>7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BEM</dc:creator>
  <cp:lastModifiedBy>BEM</cp:lastModifiedBy>
  <cp:revision>4</cp:revision>
  <dcterms:created xsi:type="dcterms:W3CDTF">2023-04-16T16:27:40Z</dcterms:created>
  <dcterms:modified xsi:type="dcterms:W3CDTF">2023-04-16T17:33:02Z</dcterms:modified>
</cp:coreProperties>
</file>