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56CBE-87B1-4010-8FA5-DB52D5EC8A5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BC799-CE1D-4C37-868C-D5D04ECA0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30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BC799-CE1D-4C37-868C-D5D04ECA01D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BC799-CE1D-4C37-868C-D5D04ECA01D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BC799-CE1D-4C37-868C-D5D04ECA01D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BC799-CE1D-4C37-868C-D5D04ECA01D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BC799-CE1D-4C37-868C-D5D04ECA01D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BC799-CE1D-4C37-868C-D5D04ECA01D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BC799-CE1D-4C37-868C-D5D04ECA01D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14648E-B645-483E-8749-897DC6D97456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DBDE6A6-9E33-4609-AECB-BC2D5DB019C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6000"/>
                    </a14:imgEffect>
                    <a14:imgEffect>
                      <a14:brightnessContrast bright="40000" contras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Муниципальное бюджетное образовательное учреждение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«Средняя общеобразовательная школа №19 имени Героя Советского Союза </a:t>
            </a:r>
            <a:r>
              <a:rPr lang="ru-RU" i="1" dirty="0" err="1" smtClean="0">
                <a:solidFill>
                  <a:srgbClr val="002060"/>
                </a:solidFill>
              </a:rPr>
              <a:t>М.К.Нехаева</a:t>
            </a:r>
            <a:r>
              <a:rPr lang="ru-RU" i="1" dirty="0" smtClean="0">
                <a:solidFill>
                  <a:srgbClr val="002060"/>
                </a:solidFill>
              </a:rPr>
              <a:t>»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768752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Познавательно- творческий проект ко дню Матери</a:t>
            </a:r>
          </a:p>
          <a:p>
            <a:pPr algn="ctr"/>
            <a:r>
              <a:rPr lang="ru-RU" sz="2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«Мамин день»</a:t>
            </a:r>
          </a:p>
          <a:p>
            <a:pPr algn="ctr"/>
            <a:r>
              <a:rPr lang="ru-RU" sz="2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(старший дошкольный возраст)</a:t>
            </a:r>
          </a:p>
        </p:txBody>
      </p:sp>
    </p:spTree>
    <p:extLst>
      <p:ext uri="{BB962C8B-B14F-4D97-AF65-F5344CB8AC3E}">
        <p14:creationId xmlns:p14="http://schemas.microsoft.com/office/powerpoint/2010/main" val="7797433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ПОДГОТОВИТЕЛЬНАЯ ГРУППА № 1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Изготовление подарка мамам «Тарелочка 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77072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5918727" y="1002153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07" y="2160831"/>
            <a:ext cx="2874361" cy="3832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98867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ПОДГОТОВИТЕЛЬНАЯ ГРУППА № 1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Изготовление поздравительной стенгазеты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0" y="1412776"/>
            <a:ext cx="3564396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24995"/>
            <a:ext cx="3600400" cy="4800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79455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ПОДГОТОВИТЕЛЬНАЯ ГРУППА № 1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Выставка «Милая мама»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02813"/>
            <a:ext cx="5490356" cy="3881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11621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КОНЦЕРТ, ПОСВЯЩЕННЫЙ ДНЮ МАТЕРИ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«МАМОЧКА, МИЛАЯ МОЯ»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3977829" cy="2846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791729"/>
            <a:ext cx="4206717" cy="248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01587"/>
            <a:ext cx="3672408" cy="2594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0155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СТАРШАЯ ГРУППА № 3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Составление рассказов «Вот какая мама», «Моя семья»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3363885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717" y="1585780"/>
            <a:ext cx="3319691" cy="4378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58235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СТАРШАЯ ГРУППА № 3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Ручной труд: открытка для мамы «Сердце в ладошках»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086389"/>
            <a:ext cx="2764782" cy="3646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40" y="2060848"/>
            <a:ext cx="289332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69" y="2127701"/>
            <a:ext cx="2762038" cy="3682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118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СТАРШАЯ ГРУППА № 3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Изготовление праздничной стенгазеты 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364369"/>
            <a:ext cx="3749924" cy="2592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234741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348880"/>
            <a:ext cx="2411760" cy="3181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63925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СТАРШАЯ ГРУППА № 3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Выставка «Милая мама»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48" y="1484784"/>
            <a:ext cx="7092280" cy="456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6478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ПОДГОТОВИТЕЛЬНАЯ ГРУППА № 1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Рисование  «Портрет мамы»»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14500"/>
            <a:ext cx="25717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301" y="1810510"/>
            <a:ext cx="2427734" cy="3236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25546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95641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ПОДГОТОВИТЕЛЬНАЯ ГРУППА № 1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Просмотр презентации «День Матери»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13101"/>
            <a:ext cx="3908135" cy="2931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03617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79780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ПОДГОТОВИТЕЛЬНАЯ ГРУППА № 1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err="1" smtClean="0">
                <a:solidFill>
                  <a:srgbClr val="002060"/>
                </a:solidFill>
              </a:rPr>
              <a:t>Пластилинография</a:t>
            </a:r>
            <a:r>
              <a:rPr lang="ru-RU" i="1" dirty="0" smtClean="0">
                <a:solidFill>
                  <a:srgbClr val="002060"/>
                </a:solidFill>
              </a:rPr>
              <a:t> «Цветик-</a:t>
            </a:r>
            <a:r>
              <a:rPr lang="ru-RU" i="1" dirty="0" err="1" smtClean="0">
                <a:solidFill>
                  <a:srgbClr val="002060"/>
                </a:solidFill>
              </a:rPr>
              <a:t>семицветик</a:t>
            </a:r>
            <a:r>
              <a:rPr lang="ru-RU" i="1" dirty="0" smtClean="0">
                <a:solidFill>
                  <a:srgbClr val="002060"/>
                </a:solidFill>
              </a:rPr>
              <a:t> для любимой мамочки»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46" y="3977743"/>
            <a:ext cx="351588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157" y="1340768"/>
            <a:ext cx="226825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9968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ПОДГОТОВИТЕЛЬНАЯ ГРУППА № 1</a:t>
            </a:r>
          </a:p>
          <a:p>
            <a:pPr algn="ctr"/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Рисование «Милой мамочке букет»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5940152" cy="4455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71793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</TotalTime>
  <Words>161</Words>
  <Application>Microsoft Office PowerPoint</Application>
  <PresentationFormat>Экран (4:3)</PresentationFormat>
  <Paragraphs>47</Paragraphs>
  <Slides>13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BEM</dc:creator>
  <cp:lastModifiedBy>BEM</cp:lastModifiedBy>
  <cp:revision>9</cp:revision>
  <dcterms:created xsi:type="dcterms:W3CDTF">2023-11-12T16:48:38Z</dcterms:created>
  <dcterms:modified xsi:type="dcterms:W3CDTF">2023-11-26T16:27:47Z</dcterms:modified>
</cp:coreProperties>
</file>