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5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71FC836-C69E-4C57-B852-58095C2D1C7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F0137F3-035E-4331-809B-6CBA056DB84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C836-C69E-4C57-B852-58095C2D1C7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37F3-035E-4331-809B-6CBA056DB8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C836-C69E-4C57-B852-58095C2D1C7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37F3-035E-4331-809B-6CBA056DB8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C836-C69E-4C57-B852-58095C2D1C7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37F3-035E-4331-809B-6CBA056DB8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C836-C69E-4C57-B852-58095C2D1C7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37F3-035E-4331-809B-6CBA056DB8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C836-C69E-4C57-B852-58095C2D1C7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37F3-035E-4331-809B-6CBA056DB84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C836-C69E-4C57-B852-58095C2D1C7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37F3-035E-4331-809B-6CBA056DB8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C836-C69E-4C57-B852-58095C2D1C7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37F3-035E-4331-809B-6CBA056DB8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C836-C69E-4C57-B852-58095C2D1C7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37F3-035E-4331-809B-6CBA056DB8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C836-C69E-4C57-B852-58095C2D1C7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37F3-035E-4331-809B-6CBA056DB84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C836-C69E-4C57-B852-58095C2D1C7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137F3-035E-4331-809B-6CBA056DB8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71FC836-C69E-4C57-B852-58095C2D1C72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F0137F3-035E-4331-809B-6CBA056DB84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microsoft.com/office/2007/relationships/hdphoto" Target="../media/hdphoto3.wdp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microsoft.com/office/2007/relationships/hdphoto" Target="../media/hdphoto6.wdp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microsoft.com/office/2007/relationships/hdphoto" Target="../media/hdphoto8.wdp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973" y="0"/>
            <a:ext cx="4980549" cy="6381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74576" y="764704"/>
            <a:ext cx="8394849" cy="161156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88914"/>
              </a:avLst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5400" b="1" dirty="0" smtClean="0">
              <a:ln/>
              <a:solidFill>
                <a:srgbClr val="FF0000"/>
              </a:solidFill>
            </a:endParaRPr>
          </a:p>
          <a:p>
            <a:pPr algn="ctr"/>
            <a:endParaRPr lang="ru-RU" sz="5400" b="1" dirty="0">
              <a:ln/>
              <a:solidFill>
                <a:srgbClr val="FF0000"/>
              </a:solidFill>
            </a:endParaRPr>
          </a:p>
          <a:p>
            <a:pPr algn="ctr"/>
            <a:endParaRPr lang="ru-RU" sz="5400" b="1" dirty="0" smtClean="0">
              <a:ln/>
              <a:solidFill>
                <a:srgbClr val="FF0000"/>
              </a:solidFill>
            </a:endParaRPr>
          </a:p>
          <a:p>
            <a:pPr algn="ctr"/>
            <a:r>
              <a:rPr lang="ru-RU" sz="5400" b="1" dirty="0" smtClean="0">
                <a:ln/>
                <a:solidFill>
                  <a:srgbClr val="FF0000"/>
                </a:solidFill>
              </a:rPr>
              <a:t>Путешествие</a:t>
            </a:r>
            <a:r>
              <a:rPr lang="ru-RU" sz="54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5400" b="1" dirty="0" smtClean="0">
                <a:ln/>
                <a:solidFill>
                  <a:srgbClr val="FF0000"/>
                </a:solidFill>
              </a:rPr>
              <a:t>в страну</a:t>
            </a:r>
            <a:endParaRPr lang="ru-RU" sz="54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4575" y="3190664"/>
            <a:ext cx="8394849" cy="231287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/>
                <a:solidFill>
                  <a:srgbClr val="FF0000"/>
                </a:solidFill>
                <a:effectLst/>
              </a:rPr>
              <a:t>СВЕТ</a:t>
            </a:r>
            <a:r>
              <a:rPr lang="ru-RU" sz="9600" b="1" cap="none" spc="0" dirty="0" smtClean="0">
                <a:ln/>
                <a:solidFill>
                  <a:srgbClr val="FFFF00"/>
                </a:solidFill>
                <a:effectLst/>
              </a:rPr>
              <a:t>ОФО</a:t>
            </a:r>
            <a:r>
              <a:rPr lang="ru-RU" sz="9600" b="1" cap="none" spc="0" dirty="0" smtClean="0">
                <a:ln/>
                <a:solidFill>
                  <a:srgbClr val="00B050"/>
                </a:solidFill>
                <a:effectLst/>
              </a:rPr>
              <a:t>РИЮ</a:t>
            </a:r>
            <a:endParaRPr lang="ru-RU" sz="96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0966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275" y="116632"/>
            <a:ext cx="3888141" cy="2865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170" y="2420888"/>
            <a:ext cx="3515883" cy="2636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437112"/>
            <a:ext cx="3343085" cy="2281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717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3589800" cy="2368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204864"/>
            <a:ext cx="3456384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437112"/>
            <a:ext cx="3545085" cy="2237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9282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88640"/>
            <a:ext cx="3323861" cy="2492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283265"/>
            <a:ext cx="3913752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56" y="4221088"/>
            <a:ext cx="3216358" cy="2412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4653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08720"/>
            <a:ext cx="7441663" cy="50417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8404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973" y="0"/>
            <a:ext cx="4980549" cy="6381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74576" y="764704"/>
            <a:ext cx="8394849" cy="161156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88914"/>
              </a:avLst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5400" b="1" dirty="0" smtClean="0">
              <a:ln/>
              <a:solidFill>
                <a:srgbClr val="FF0000"/>
              </a:solidFill>
            </a:endParaRPr>
          </a:p>
          <a:p>
            <a:pPr algn="ctr"/>
            <a:endParaRPr lang="ru-RU" sz="5400" b="1" dirty="0">
              <a:ln/>
              <a:solidFill>
                <a:srgbClr val="FF0000"/>
              </a:solidFill>
            </a:endParaRPr>
          </a:p>
          <a:p>
            <a:pPr algn="ctr"/>
            <a:endParaRPr lang="ru-RU" sz="5400" b="1" dirty="0" smtClean="0">
              <a:ln/>
              <a:solidFill>
                <a:srgbClr val="FF0000"/>
              </a:solidFill>
            </a:endParaRPr>
          </a:p>
          <a:p>
            <a:pPr algn="ctr"/>
            <a:r>
              <a:rPr lang="ru-RU" sz="8800" b="1" dirty="0" smtClean="0">
                <a:ln/>
                <a:solidFill>
                  <a:srgbClr val="FF0000"/>
                </a:solidFill>
              </a:rPr>
              <a:t>СПАСИБО ЗА</a:t>
            </a:r>
            <a:endParaRPr lang="ru-RU" sz="88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4575" y="3190664"/>
            <a:ext cx="8394849" cy="231287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/>
                <a:solidFill>
                  <a:srgbClr val="FF0000"/>
                </a:solidFill>
                <a:effectLst/>
              </a:rPr>
              <a:t>ВНИМАНИЕ!</a:t>
            </a:r>
            <a:endParaRPr lang="ru-RU" sz="96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8430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266</TotalTime>
  <Words>8</Words>
  <Application>Microsoft Office PowerPoint</Application>
  <PresentationFormat>Экран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BEM</dc:creator>
  <cp:lastModifiedBy>BEM</cp:lastModifiedBy>
  <cp:revision>3</cp:revision>
  <dcterms:created xsi:type="dcterms:W3CDTF">2022-09-19T11:08:08Z</dcterms:created>
  <dcterms:modified xsi:type="dcterms:W3CDTF">2022-09-19T15:34:14Z</dcterms:modified>
</cp:coreProperties>
</file>