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77" r:id="rId4"/>
    <p:sldId id="278" r:id="rId5"/>
    <p:sldId id="279" r:id="rId6"/>
    <p:sldId id="280" r:id="rId7"/>
    <p:sldId id="28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70" d="100"/>
          <a:sy n="70" d="100"/>
        </p:scale>
        <p:origin x="-18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7CF020-C935-4062-9C2D-5E366506B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57FC44B-7B61-4DA8-B38E-0BB61008B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06F18E-96D5-4D41-A78D-65BB6A3DB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F089A3-99E0-459C-9514-312D72B27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4AB31E7-3393-424C-8235-66A9404B0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1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03A932-9B9D-4EED-AAE3-E0603AA7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76D3CBB-5837-4374-B85A-6AF68CAD1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AE3801-8065-4A81-8941-57C5FB1F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7B5EA1-1786-4097-857D-D7D2D9CB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82EEEF-0830-4A86-951D-EF227CF12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4CE485D-18CA-4C41-A098-4F0CC0467E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8E54D1D-B488-474C-BEAB-DF9631802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31AE80-990C-40E0-BAD3-0EDEC3583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8D246F-3F80-4A8A-B4E7-7760CEE4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A50BA9-2538-45E6-B4B8-F587F5B6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240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68DA33-9B45-4D52-A8D4-75C8061E0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51B05B-3263-4207-BF15-D077356EF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B93786-082D-4829-914B-5ED01C68E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2E647B-35F4-4343-9F55-A17DFD866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692E9B-5CEE-4B00-B030-984B5AC1F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47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1C27E0-FC29-4862-9AE2-FFAFC286D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ED4EBC-9EFB-45E6-B68B-141B247EF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BBBBF2-DCDD-44C5-9A7D-A1D8663D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A68F52-AE75-490E-93A4-C75E29CFF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D534CD-1239-4713-BD8D-9D8D50A37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49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06AAF4-5625-4CCE-ADE1-CD06E287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8E9DC7-3D0B-4F43-AAEF-BE8626748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22A98CA-1D25-4E6B-8FB5-7D59FFD9C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BC2B9B-81FB-4752-AEF9-A64AA614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3CC8D9-3381-438E-AF1A-F8B149ECD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E60801-EF8D-4E55-9AB4-9562B4794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868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FCF48C-A1C3-4B3B-8E56-8D8498C4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D8AAC2-4EF2-4CDE-AF8C-601670D57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5F9019D-F041-43C5-884C-2FC1E1232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CCE6E30-2B61-4370-8013-6FD781B14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E444E53-F6C6-4D1D-ADB4-C876AF4CC5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0C82A7C-3BDE-4010-BFDF-F95B1ACAA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D72A7CE-F7A8-4D0C-82AA-1908691D9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2FDD7C2-068E-4F48-B0E1-EED43D86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4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3A3A9-4E1D-4EEE-9CB0-AC9FE4436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38504E9-0FEF-4567-A57D-466E2C41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BBBA622-6568-4150-AF87-1BB22068B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543871E-2C95-4CBA-B76A-FE7D79B51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66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C85A669-E62D-4C9F-84A8-0A4CB766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6A37BF1-369F-4BA2-8CEB-7863790F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C13637D-6411-4C2D-82D5-53D4316E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09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881BD6-B414-4EA2-B1C7-890F78FA6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5BCF94-2F25-4921-BF5F-15D0C8AE9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4B373E-E0ED-4238-AF4E-4F121B522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9C7FC2-3BCC-4D9C-A819-49DCDD03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0855ED-B72C-442C-8DF0-4CEF4481B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831D8E4-7034-447C-B274-A6F9BB534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254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3D28ED-BB7F-4B55-8A5F-6AB8D6CF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AA9A5A5-6803-45DF-A856-E48F305DD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DCC73B-2CA6-4BDE-ACE6-EEAFB7318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FE9511-4799-4CDB-A67F-E40AB43A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A698D2-EB36-4CA1-8117-D04401496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73ADC2-9635-452B-9767-719E844A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5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DF9242-6188-4F4B-9A3A-C25C460F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DFD977-2A46-4DA4-A19F-F09278126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FCAD84-CAE7-4203-B82B-EAA68BC6F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29214-0833-4B2E-B505-92C702ACD100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B9A2DD-1D13-483F-89A4-CDA36017D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2EEFFC-6356-44DF-A2B2-E7DE3E115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CF271-5637-414F-BA10-A6F299086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9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5.png"/><Relationship Id="rId21" Type="http://schemas.openxmlformats.org/officeDocument/2006/relationships/image" Target="../media/image21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17" Type="http://schemas.openxmlformats.org/officeDocument/2006/relationships/image" Target="../media/image17.png"/><Relationship Id="rId2" Type="http://schemas.openxmlformats.org/officeDocument/2006/relationships/image" Target="../media/image4.png"/><Relationship Id="rId16" Type="http://schemas.openxmlformats.org/officeDocument/2006/relationships/image" Target="../media/image16.pn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3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22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19.png"/><Relationship Id="rId10" Type="http://schemas.openxmlformats.org/officeDocument/2006/relationships/image" Target="../media/image1.jp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5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22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19.png"/><Relationship Id="rId10" Type="http://schemas.openxmlformats.org/officeDocument/2006/relationships/image" Target="../media/image1.jp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3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26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19.png"/><Relationship Id="rId10" Type="http://schemas.openxmlformats.org/officeDocument/2006/relationships/image" Target="../media/image1.jp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3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22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19.png"/><Relationship Id="rId10" Type="http://schemas.openxmlformats.org/officeDocument/2006/relationships/image" Target="../media/image1.jp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Relationship Id="rId2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20" Type="http://schemas.openxmlformats.org/officeDocument/2006/relationships/image" Target="../media/image28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30.png"/><Relationship Id="rId10" Type="http://schemas.openxmlformats.org/officeDocument/2006/relationships/image" Target="../media/image1.jp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Relationship Id="rId22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34D4536-2C7A-4F80-A113-14A33A17F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6080" flipH="1">
            <a:off x="906018" y="4131434"/>
            <a:ext cx="5105556" cy="225920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07454F2-B3F5-48D9-9F52-BFDC1D0E3553}"/>
              </a:ext>
            </a:extLst>
          </p:cNvPr>
          <p:cNvSpPr/>
          <p:nvPr/>
        </p:nvSpPr>
        <p:spPr>
          <a:xfrm>
            <a:off x="432282" y="1852956"/>
            <a:ext cx="11759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F5FD45A-4CA7-4BFD-959F-EFE9B6D653BD}"/>
              </a:ext>
            </a:extLst>
          </p:cNvPr>
          <p:cNvSpPr/>
          <p:nvPr/>
        </p:nvSpPr>
        <p:spPr>
          <a:xfrm>
            <a:off x="1514899" y="1132764"/>
            <a:ext cx="92258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  <a:cs typeface="Times New Roman" panose="02020603050405020304" pitchFamily="18" charset="0"/>
              </a:rPr>
              <a:t>Музыкальная интерактивная 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  <a:cs typeface="Times New Roman" panose="02020603050405020304" pitchFamily="18" charset="0"/>
              </a:rPr>
              <a:t>игра</a:t>
            </a:r>
          </a:p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  <a:cs typeface="Times New Roman" panose="02020603050405020304" pitchFamily="18" charset="0"/>
              </a:rPr>
              <a:t>«Веселая гусеница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F1D8ABB-9EDC-4359-835B-590F3E69AD48}"/>
              </a:ext>
            </a:extLst>
          </p:cNvPr>
          <p:cNvSpPr/>
          <p:nvPr/>
        </p:nvSpPr>
        <p:spPr>
          <a:xfrm>
            <a:off x="2968264" y="73998"/>
            <a:ext cx="6687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№39»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358C47E-AF9A-4F88-ACB8-98568D2A46C5}"/>
              </a:ext>
            </a:extLst>
          </p:cNvPr>
          <p:cNvSpPr/>
          <p:nvPr/>
        </p:nvSpPr>
        <p:spPr>
          <a:xfrm>
            <a:off x="8011251" y="5774301"/>
            <a:ext cx="4108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 </a:t>
            </a:r>
          </a:p>
          <a:p>
            <a:pPr algn="r"/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Александровна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гра гусениц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40621" y="4516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">
        <p14:prism isContent="1" isInverted="1"/>
      </p:transition>
    </mc:Choice>
    <mc:Fallback xmlns="">
      <p:transition spd="slow" advTm="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40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0" y="-2618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2" y="633224"/>
            <a:ext cx="1651379" cy="1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63" y="333887"/>
            <a:ext cx="1825329" cy="154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519" y="341041"/>
            <a:ext cx="1661630" cy="1723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31" y="1081161"/>
            <a:ext cx="1719217" cy="179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8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226E-6 3.62627E-6 L 0.10642 0.532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5" y="266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76631E-6 -4.60685E-6 L -0.02006 0.4625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23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46659E-6 -6.47549E-7 L -0.1042 0.357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" y="178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0137E-6 2.15541E-6 L -0.18706 0.30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3" y="15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-967" y="10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2" y="633224"/>
            <a:ext cx="2377317" cy="249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29" y="333887"/>
            <a:ext cx="2396437" cy="248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013" y="231101"/>
            <a:ext cx="2407535" cy="2507879"/>
          </a:xfrm>
          <a:prstGeom prst="rect">
            <a:avLst/>
          </a:prstGeom>
        </p:spPr>
      </p:pic>
      <p:sp>
        <p:nvSpPr>
          <p:cNvPr id="4" name="Блок-схема: узел 3"/>
          <p:cNvSpPr/>
          <p:nvPr/>
        </p:nvSpPr>
        <p:spPr>
          <a:xfrm>
            <a:off x="3595052" y="3572283"/>
            <a:ext cx="1369057" cy="1301624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5275200" y="2908531"/>
            <a:ext cx="1538714" cy="1410508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7575204" y="3679226"/>
            <a:ext cx="760939" cy="701194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859" y="1141098"/>
            <a:ext cx="2052647" cy="174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797706" y="504270"/>
            <a:ext cx="6096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89002" y="3914160"/>
            <a:ext cx="1275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23041" y="3286764"/>
            <a:ext cx="1370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2991" y="3687879"/>
            <a:ext cx="1005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</a:rPr>
              <a:t>ти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3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7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5707E-6 4.27382E-6 L -0.59907 0.44079 " pathEditMode="relative" rAng="0" ptsTypes="AA">
                                      <p:cBhvr>
                                        <p:cTn id="31" dur="2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0" y="2204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9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-967" y="10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704" y="308912"/>
            <a:ext cx="2377317" cy="249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152" y="1384866"/>
            <a:ext cx="2160701" cy="22417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86" y="535150"/>
            <a:ext cx="2407535" cy="2507879"/>
          </a:xfrm>
          <a:prstGeom prst="rect">
            <a:avLst/>
          </a:prstGeom>
        </p:spPr>
      </p:pic>
      <p:sp>
        <p:nvSpPr>
          <p:cNvPr id="43" name="Блок-схема: узел 42"/>
          <p:cNvSpPr/>
          <p:nvPr/>
        </p:nvSpPr>
        <p:spPr>
          <a:xfrm>
            <a:off x="7575204" y="3679226"/>
            <a:ext cx="760939" cy="70119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46" y="798559"/>
            <a:ext cx="2357447" cy="20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Блок-схема: узел 40"/>
          <p:cNvSpPr/>
          <p:nvPr/>
        </p:nvSpPr>
        <p:spPr>
          <a:xfrm>
            <a:off x="5572179" y="3309851"/>
            <a:ext cx="760939" cy="70119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041573" y="535150"/>
            <a:ext cx="609600" cy="609600"/>
          </a:xfrm>
          <a:prstGeom prst="rect">
            <a:avLst/>
          </a:prstGeom>
        </p:spPr>
      </p:pic>
      <p:sp>
        <p:nvSpPr>
          <p:cNvPr id="42" name="Блок-схема: узел 41"/>
          <p:cNvSpPr/>
          <p:nvPr/>
        </p:nvSpPr>
        <p:spPr>
          <a:xfrm>
            <a:off x="3874704" y="3886729"/>
            <a:ext cx="760939" cy="70119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24004" y="3902385"/>
            <a:ext cx="1037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2179" y="3272650"/>
            <a:ext cx="760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75204" y="3652620"/>
            <a:ext cx="781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6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250"/>
                            </p:stCondLst>
                            <p:childTnLst>
                              <p:par>
                                <p:cTn id="2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8453E-6 4.25532E-7 L -0.60583 0.3395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98" y="1697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9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3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-967" y="10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80" y="1138817"/>
            <a:ext cx="1690519" cy="1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51" y="635502"/>
            <a:ext cx="2396437" cy="248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838" y="364155"/>
            <a:ext cx="2407535" cy="2507879"/>
          </a:xfrm>
          <a:prstGeom prst="rect">
            <a:avLst/>
          </a:prstGeom>
        </p:spPr>
      </p:pic>
      <p:sp>
        <p:nvSpPr>
          <p:cNvPr id="43" name="Блок-схема: узел 42"/>
          <p:cNvSpPr/>
          <p:nvPr/>
        </p:nvSpPr>
        <p:spPr>
          <a:xfrm>
            <a:off x="7229242" y="3309851"/>
            <a:ext cx="1491677" cy="1416869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63" y="333887"/>
            <a:ext cx="2357447" cy="20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311946" y="330702"/>
            <a:ext cx="609600" cy="609600"/>
          </a:xfrm>
          <a:prstGeom prst="rect">
            <a:avLst/>
          </a:prstGeom>
        </p:spPr>
      </p:pic>
      <p:sp>
        <p:nvSpPr>
          <p:cNvPr id="42" name="Блок-схема: узел 41"/>
          <p:cNvSpPr/>
          <p:nvPr/>
        </p:nvSpPr>
        <p:spPr>
          <a:xfrm>
            <a:off x="5307491" y="2989977"/>
            <a:ext cx="1491677" cy="1416869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3568363" y="3512859"/>
            <a:ext cx="1491677" cy="1416869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62754" y="3836572"/>
            <a:ext cx="1454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ТА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5388" y="3331477"/>
            <a:ext cx="1491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ТА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03719" y="3662932"/>
            <a:ext cx="151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ТА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0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5437E-6 4.13506E-6 L -0.65741 0.4368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77" y="2183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9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3" grpId="0" animBg="1"/>
      <p:bldP spid="42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-967" y="10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2" y="633224"/>
            <a:ext cx="2377317" cy="249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92" y="159450"/>
            <a:ext cx="2396437" cy="248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109" y="1141162"/>
            <a:ext cx="1989631" cy="2072557"/>
          </a:xfrm>
          <a:prstGeom prst="rect">
            <a:avLst/>
          </a:prstGeom>
        </p:spPr>
      </p:pic>
      <p:sp>
        <p:nvSpPr>
          <p:cNvPr id="43" name="Блок-схема: узел 42"/>
          <p:cNvSpPr/>
          <p:nvPr/>
        </p:nvSpPr>
        <p:spPr>
          <a:xfrm>
            <a:off x="7575204" y="3679226"/>
            <a:ext cx="760939" cy="701194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63" y="333887"/>
            <a:ext cx="2357447" cy="20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Блок-схема: узел 40"/>
          <p:cNvSpPr/>
          <p:nvPr/>
        </p:nvSpPr>
        <p:spPr>
          <a:xfrm>
            <a:off x="5572179" y="3309851"/>
            <a:ext cx="760939" cy="701194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581413" y="1218824"/>
            <a:ext cx="609600" cy="609600"/>
          </a:xfrm>
          <a:prstGeom prst="rect">
            <a:avLst/>
          </a:prstGeom>
        </p:spPr>
      </p:pic>
      <p:sp>
        <p:nvSpPr>
          <p:cNvPr id="45" name="Блок-схема: узел 44"/>
          <p:cNvSpPr/>
          <p:nvPr/>
        </p:nvSpPr>
        <p:spPr>
          <a:xfrm>
            <a:off x="3909603" y="3818986"/>
            <a:ext cx="760939" cy="701194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8919703" y="4659525"/>
            <a:ext cx="760939" cy="701194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09603" y="3747976"/>
            <a:ext cx="760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4527" y="3272650"/>
            <a:ext cx="696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75779" y="3657102"/>
            <a:ext cx="72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19703" y="4655679"/>
            <a:ext cx="743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ти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9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6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4297E-6 2.46994E-6 L -0.62928 0.4130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71" y="2065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9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3" grpId="0" animBg="1"/>
      <p:bldP spid="41" grpId="0" animBg="1"/>
      <p:bldP spid="45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F472B035-5902-4C24-A0E7-3CBA55FB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707327" y="4353784"/>
            <a:ext cx="992784" cy="9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E11BB6D-6B96-4BF1-9AC0-F68D4ACB9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41" y="4290232"/>
            <a:ext cx="1086106" cy="10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EB4F3A41-46D7-4FEC-936C-CE165286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1" y="5513294"/>
            <a:ext cx="925440" cy="9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C027C1-1214-4DD0-956C-CE11583F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5" y="4941128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9F4634A-2E30-4CF9-9F5E-7A4BE4C4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03" y="4916104"/>
            <a:ext cx="1003214" cy="10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B6EC106-48B6-4793-BE6F-EB4B37A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22" y="5527750"/>
            <a:ext cx="867476" cy="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9DA302-ACE6-47C3-9029-0841DC8214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5" y="504270"/>
            <a:ext cx="1103472" cy="1560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CAD67-B36B-45FD-9154-91C703177A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630"/>
          <a:stretch/>
        </p:blipFill>
        <p:spPr>
          <a:xfrm>
            <a:off x="0" y="-2618"/>
            <a:ext cx="12191980" cy="6857990"/>
          </a:xfrm>
          <a:prstGeom prst="rect">
            <a:avLst/>
          </a:prstGeom>
        </p:spPr>
      </p:pic>
      <p:pic>
        <p:nvPicPr>
          <p:cNvPr id="3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91672C60-D023-492E-B52B-AC8D50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81" y="5633736"/>
            <a:ext cx="888579" cy="8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D9EC70CD-8594-428D-A918-D7B724F32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0" y="3679226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607B4-F718-406A-849A-F0FC194CF5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983" r="53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71" b="-5044"/>
          <a:stretch/>
        </p:blipFill>
        <p:spPr>
          <a:xfrm>
            <a:off x="-225745" y="3213719"/>
            <a:ext cx="2880058" cy="3580880"/>
          </a:xfrm>
          <a:prstGeom prst="rect">
            <a:avLst/>
          </a:prstGeom>
        </p:spPr>
      </p:pic>
      <p:pic>
        <p:nvPicPr>
          <p:cNvPr id="22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81119C1E-B2D1-4CA5-B0FD-2C84FF98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3908724"/>
            <a:ext cx="2386295" cy="23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2153434B-C732-4EC0-9673-9A047261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65" y="5456319"/>
            <a:ext cx="925998" cy="9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691C66BF-B8FC-49EE-9956-A73B7B96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7208077" y="4555663"/>
            <a:ext cx="802073" cy="7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847D62F-C661-4133-B91F-351F4CA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34" y="4448332"/>
            <a:ext cx="1307077" cy="13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2360C3EC-078B-4B86-8725-97F13F26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373" y="4329613"/>
            <a:ext cx="990589" cy="9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032D12AA-33D8-41B3-9049-BEB4900A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4" y="5560764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2E18114-C49F-47C2-AFFE-FC015D59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75" y="4319039"/>
            <a:ext cx="815365" cy="8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4F231F28-408F-46B3-9CFF-DFCD1A629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02" y="4929728"/>
            <a:ext cx="894689" cy="89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94ECEE2E-A2F7-4D8B-8309-37920229B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504" y="2024448"/>
            <a:ext cx="3204291" cy="32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7DFEA0EC-13A7-456C-857A-2B2FDCEA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96">
            <a:off x="6209540" y="4210831"/>
            <a:ext cx="871868" cy="8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F64036A4-C94B-4F6B-BCB0-CE235186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81" y="2872034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58700503-9035-4DBB-9E71-95FFA896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8" y="4631981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s://ya-webdesign.com/images/transparent-green-png-9.png">
            <a:extLst>
              <a:ext uri="{FF2B5EF4-FFF2-40B4-BE49-F238E27FC236}">
                <a16:creationId xmlns:a16="http://schemas.microsoft.com/office/drawing/2014/main" xmlns="" id="{607B33E2-EF79-4C9D-8664-8C94520B6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6" y="2645753"/>
            <a:ext cx="2730585" cy="273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s://www.happynailsupply.com/images/thumbnails/400/400/detailed/4/g525-kiara-sky-head-over-heels-shade.png">
            <a:extLst>
              <a:ext uri="{FF2B5EF4-FFF2-40B4-BE49-F238E27FC236}">
                <a16:creationId xmlns:a16="http://schemas.microsoft.com/office/drawing/2014/main" xmlns="" id="{D6E237FA-1313-47D0-B2A8-66477011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39" y="4636799"/>
            <a:ext cx="744357" cy="7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fok.net/images/2015/10/09/Butterflies_3_112.png">
            <a:extLst>
              <a:ext uri="{FF2B5EF4-FFF2-40B4-BE49-F238E27FC236}">
                <a16:creationId xmlns:a16="http://schemas.microsoft.com/office/drawing/2014/main" xmlns="" id="{5C71B440-9D96-47D3-AC06-4092EF88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713" y="4029219"/>
            <a:ext cx="1740681" cy="182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zabavnik.club/wp-content/uploads/nosorog_kartinka_dlya_detey_26_28041212.png">
            <a:extLst>
              <a:ext uri="{FF2B5EF4-FFF2-40B4-BE49-F238E27FC236}">
                <a16:creationId xmlns:a16="http://schemas.microsoft.com/office/drawing/2014/main" xmlns="" id="{6DE68353-9EE6-4292-8453-244488A9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56" y="3385334"/>
            <a:ext cx="1794834" cy="152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771" y="2615567"/>
            <a:ext cx="1726534" cy="1791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54" y="3278439"/>
            <a:ext cx="1203767" cy="12539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207" y="900752"/>
            <a:ext cx="10268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>
                <a:solidFill>
                  <a:srgbClr val="FF0000"/>
                </a:solidFill>
                <a:latin typeface="Segoe Script" pitchFamily="34" charset="0"/>
              </a:rPr>
              <a:t>МОЛОДЦЫ !!!</a:t>
            </a:r>
            <a:endParaRPr lang="ru-RU" sz="8800" b="1" i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pic>
        <p:nvPicPr>
          <p:cNvPr id="7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232067" y="23473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5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43</Words>
  <Application>Microsoft Office PowerPoint</Application>
  <PresentationFormat>Произвольный</PresentationFormat>
  <Paragraphs>22</Paragraphs>
  <Slides>7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Онипко</dc:creator>
  <cp:lastModifiedBy>BEM</cp:lastModifiedBy>
  <cp:revision>40</cp:revision>
  <dcterms:created xsi:type="dcterms:W3CDTF">2019-04-14T09:11:40Z</dcterms:created>
  <dcterms:modified xsi:type="dcterms:W3CDTF">2023-03-17T14:31:17Z</dcterms:modified>
</cp:coreProperties>
</file>