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F03F-2EE6-45C4-B737-699F5E180335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73FD80C-ECE9-4308-BEB5-EC1530A5118D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F03F-2EE6-45C4-B737-699F5E180335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FD80C-ECE9-4308-BEB5-EC1530A511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F03F-2EE6-45C4-B737-699F5E180335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FD80C-ECE9-4308-BEB5-EC1530A511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005F03F-2EE6-45C4-B737-699F5E180335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473FD80C-ECE9-4308-BEB5-EC1530A5118D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F03F-2EE6-45C4-B737-699F5E180335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FD80C-ECE9-4308-BEB5-EC1530A5118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F03F-2EE6-45C4-B737-699F5E180335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FD80C-ECE9-4308-BEB5-EC1530A5118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FD80C-ECE9-4308-BEB5-EC1530A5118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F03F-2EE6-45C4-B737-699F5E180335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F03F-2EE6-45C4-B737-699F5E180335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FD80C-ECE9-4308-BEB5-EC1530A5118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F03F-2EE6-45C4-B737-699F5E180335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FD80C-ECE9-4308-BEB5-EC1530A511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005F03F-2EE6-45C4-B737-699F5E180335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3FD80C-ECE9-4308-BEB5-EC1530A5118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F03F-2EE6-45C4-B737-699F5E180335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73FD80C-ECE9-4308-BEB5-EC1530A5118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005F03F-2EE6-45C4-B737-699F5E180335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473FD80C-ECE9-4308-BEB5-EC1530A5118D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png"/><Relationship Id="rId7" Type="http://schemas.openxmlformats.org/officeDocument/2006/relationships/image" Target="../media/image22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2924944"/>
            <a:ext cx="6982544" cy="3168352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ИГРА </a:t>
            </a:r>
            <a:br>
              <a:rPr lang="ru-RU" sz="6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6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«МАМИНЫ ПОМОЩНИКИ»</a:t>
            </a:r>
            <a:endParaRPr lang="ru-RU" sz="60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918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>В машинку вещи загрузи.</a:t>
            </a:r>
            <a:b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>Все красного цвета ты подбери.</a:t>
            </a:r>
            <a:endParaRPr lang="ru-RU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0626" y="1196752"/>
            <a:ext cx="2736304" cy="34829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3" y="4352513"/>
            <a:ext cx="1991578" cy="17008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077072"/>
            <a:ext cx="2016440" cy="22516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268760"/>
            <a:ext cx="1716418" cy="223224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5F9F8"/>
              </a:clrFrom>
              <a:clrTo>
                <a:srgbClr val="F5F9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0627" y="4841409"/>
            <a:ext cx="2281662" cy="181426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1197" y="1556792"/>
            <a:ext cx="2497467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756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7644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 smtClean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sz="2700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700" dirty="0" smtClean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sz="2700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700" dirty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3100" dirty="0" smtClean="0">
                <a:solidFill>
                  <a:srgbClr val="FF0000"/>
                </a:solidFill>
                <a:latin typeface="Monotype Corsiva" pitchFamily="66" charset="0"/>
              </a:rPr>
              <a:t>Вот холодильник  пустой перед вами.</a:t>
            </a:r>
            <a:br>
              <a:rPr lang="ru-RU" sz="3100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3100" dirty="0" smtClean="0">
                <a:solidFill>
                  <a:srgbClr val="FF0000"/>
                </a:solidFill>
                <a:latin typeface="Monotype Corsiva" pitchFamily="66" charset="0"/>
              </a:rPr>
              <a:t>Вы положите продукты  в него.</a:t>
            </a:r>
            <a:br>
              <a:rPr lang="ru-RU" sz="3100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3100" dirty="0" smtClean="0">
                <a:solidFill>
                  <a:srgbClr val="FF0000"/>
                </a:solidFill>
                <a:latin typeface="Monotype Corsiva" pitchFamily="66" charset="0"/>
              </a:rPr>
              <a:t>Которые содержат в себе молоко.</a:t>
            </a:r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</a:br>
            <a:endParaRPr lang="ru-RU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618247"/>
            <a:ext cx="3888093" cy="389898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2" y="3584360"/>
            <a:ext cx="1691680" cy="126876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982911"/>
            <a:ext cx="3603963" cy="223006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8760"/>
            <a:ext cx="1728192" cy="172819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2100" y="2938978"/>
            <a:ext cx="2408372" cy="240837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33" y="5395055"/>
            <a:ext cx="2044824" cy="135128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7845" y="5453498"/>
            <a:ext cx="1283670" cy="1229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882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3.7037E-7 L -4.44444E-6 0.12083 C -4.44444E-6 0.17477 0.08125 0.24167 0.14757 0.24167 L 0.29532 0.24167 " pathEditMode="relative" rAng="0" ptsTypes="FfFF"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57" y="12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81481E-6 L -0.33281 -0.0095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49" y="-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8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12 -0.22731 C 0.00277 -0.20856 0.01371 -0.19004 0.01875 -0.1669 C 0.02361 -0.14074 0.02604 -0.11065 0.02847 -0.08032 C 0.03107 -0.05 0.02847 -0.02384 0.02604 0.00417 C 0.02361 0.02963 0.01996 0.05787 0.01128 0.08102 C 0.00399 0.1044 -0.00834 0.12315 -0.02171 0.13727 C -0.03403 0.15139 -0.04862 0.16065 -0.06337 0.16551 C -0.07796 0.16991 -0.09271 0.16991 -0.10625 0.16551 C -0.12084 0.16065 -0.13421 0.14931 -0.14532 0.13033 C -0.15643 0.11412 -0.16615 0.09306 -0.17101 0.0669 C -0.17726 0.04375 -0.17952 0.01134 -0.17952 -0.01481 C -0.18073 -0.04028 -0.17952 -0.07106 -0.17344 -0.09653 C -0.16737 -0.11967 -0.15643 -0.13866 -0.14167 -0.14791 C -0.12691 -0.15486 -0.11216 -0.1456 -0.10244 -0.1294 C -0.09393 -0.11273 -0.08768 -0.08727 -0.08646 -0.05694 C -0.08646 -0.02616 -0.08768 0.00139 -0.09393 0.02523 C -0.1 0.04861 -0.09879 0.05301 -0.12327 0.0838 C -0.14532 0.11621 -0.16737 0.10695 -0.18073 0.10926 C -0.19428 0.10926 -0.20521 0.1 -0.21858 0.09074 C -0.23351 0.07894 -0.24566 0.05787 -0.25434 0.03889 C -0.26285 0.02037 -0.2665 -0.00278 -0.27136 -0.04028 C -0.27483 -0.07801 -0.27483 -0.09653 -0.27483 -0.12453 C -0.27483 -0.15278 -0.27483 -0.18078 -0.27483 -0.20856 " pathEditMode="relative" rAng="0" ptsTypes="fffffffffffffffffffffff">
                                      <p:cBhvr>
                                        <p:cTn id="1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76" y="198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800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 smtClean="0">
                <a:solidFill>
                  <a:srgbClr val="FF0000"/>
                </a:solidFill>
                <a:latin typeface="Monotype Corsiva" pitchFamily="66" charset="0"/>
              </a:rPr>
              <a:t>М</a:t>
            </a:r>
            <a:r>
              <a:rPr lang="ru-RU" sz="3100" dirty="0" smtClean="0">
                <a:solidFill>
                  <a:srgbClr val="FF0000"/>
                </a:solidFill>
                <a:latin typeface="Monotype Corsiva" pitchFamily="66" charset="0"/>
              </a:rPr>
              <a:t>ама борщ готовит вкусный.</a:t>
            </a:r>
            <a:br>
              <a:rPr lang="ru-RU" sz="3100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3100" dirty="0" smtClean="0">
                <a:solidFill>
                  <a:srgbClr val="FF0000"/>
                </a:solidFill>
                <a:latin typeface="Monotype Corsiva" pitchFamily="66" charset="0"/>
              </a:rPr>
              <a:t>Мама мастер по нему.</a:t>
            </a:r>
            <a:br>
              <a:rPr lang="ru-RU" sz="3100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3100" dirty="0" smtClean="0">
                <a:solidFill>
                  <a:srgbClr val="FF0000"/>
                </a:solidFill>
                <a:latin typeface="Monotype Corsiva" pitchFamily="66" charset="0"/>
              </a:rPr>
              <a:t>Вот теперь и вы , ребята,</a:t>
            </a:r>
            <a:br>
              <a:rPr lang="ru-RU" sz="3100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3100" dirty="0" smtClean="0">
                <a:solidFill>
                  <a:srgbClr val="FF0000"/>
                </a:solidFill>
                <a:latin typeface="Monotype Corsiva" pitchFamily="66" charset="0"/>
              </a:rPr>
              <a:t>Назовите все продукты, подходящие ему.</a:t>
            </a:r>
            <a:endParaRPr lang="ru-RU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761" y="2636912"/>
            <a:ext cx="4355592" cy="31120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803" y="1988840"/>
            <a:ext cx="1895958" cy="155679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598" y="3973086"/>
            <a:ext cx="2516635" cy="18874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305" y="1612853"/>
            <a:ext cx="2383928" cy="23839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98042" y="5211912"/>
            <a:ext cx="1333914" cy="163336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03" y="3814407"/>
            <a:ext cx="2045537" cy="218932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339" y="5066585"/>
            <a:ext cx="2915978" cy="1648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4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0.01898 L 0.11945 -0.01898 C 0.17309 -0.01898 0.23924 0.01551 0.23924 0.04398 L 0.23924 0.10695 " pathEditMode="relative" rAng="0" ptsTypes="FfFF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62" y="6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1.85185E-6 L -0.28716 -0.09097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58" y="-4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2.22222E-6 L -0.27084 0.07547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42" y="37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7.40741E-7 L 0.24931 -0.08981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65" y="-44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2.59259E-6 L 0.07864 -0.18703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24" y="-93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2924944"/>
            <a:ext cx="6982544" cy="3168352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МОЛОДЦЫ!!!</a:t>
            </a:r>
            <a:endParaRPr lang="ru-RU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789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77</TotalTime>
  <Words>13</Words>
  <Application>Microsoft Office PowerPoint</Application>
  <PresentationFormat>Экран (4:3)</PresentationFormat>
  <Paragraphs>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Бумажная</vt:lpstr>
      <vt:lpstr>ИГРА  «МАМИНЫ ПОМОЩНИКИ»</vt:lpstr>
      <vt:lpstr>В машинку вещи загрузи. Все красного цвета ты подбери.</vt:lpstr>
      <vt:lpstr>   Вот холодильник  пустой перед вами. Вы положите продукты  в него. Которые содержат в себе молоко. </vt:lpstr>
      <vt:lpstr>Мама борщ готовит вкусный. Мама мастер по нему. Вот теперь и вы , ребята, Назовите все продукты, подходящие ему.</vt:lpstr>
      <vt:lpstr>МОЛОДЦЫ!!!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ИГРА  «МАМИНЫ ПОМОЩНИКИ»</dc:title>
  <dc:creator>BEM</dc:creator>
  <cp:lastModifiedBy>BEM</cp:lastModifiedBy>
  <cp:revision>7</cp:revision>
  <dcterms:created xsi:type="dcterms:W3CDTF">2022-11-23T17:22:45Z</dcterms:created>
  <dcterms:modified xsi:type="dcterms:W3CDTF">2022-11-23T18:50:26Z</dcterms:modified>
</cp:coreProperties>
</file>