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</p:sldIdLst>
  <p:sldSz cx="7559675" cy="10691813"/>
  <p:notesSz cx="7559675" cy="10691813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72" d="100"/>
          <a:sy n="72" d="100"/>
        </p:scale>
        <p:origin x="2178" y="84"/>
      </p:cViewPr>
      <p:guideLst>
        <p:guide pos="2381"/>
        <p:guide pos="3367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566976" y="1749794"/>
            <a:ext cx="6425724" cy="3722335"/>
          </a:xfrm>
        </p:spPr>
        <p:txBody>
          <a:bodyPr anchor="b"/>
          <a:lstStyle>
            <a:lvl1pPr algn="ctr">
              <a:defRPr sz="49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2000"/>
            </a:lvl1pPr>
            <a:lvl2pPr marL="377967" indent="0" algn="ctr">
              <a:buNone/>
              <a:defRPr sz="1650"/>
            </a:lvl2pPr>
            <a:lvl3pPr marL="755934" indent="0" algn="ctr">
              <a:buNone/>
              <a:defRPr sz="1500"/>
            </a:lvl3pPr>
            <a:lvl4pPr marL="1133902" indent="0" algn="ctr">
              <a:buNone/>
              <a:defRPr sz="1300"/>
            </a:lvl4pPr>
            <a:lvl5pPr marL="1511869" indent="0" algn="ctr">
              <a:buNone/>
              <a:defRPr sz="1300"/>
            </a:lvl5pPr>
            <a:lvl6pPr marL="1889836" indent="0" algn="ctr">
              <a:buNone/>
              <a:defRPr sz="1300"/>
            </a:lvl6pPr>
            <a:lvl7pPr marL="2267803" indent="0" algn="ctr">
              <a:buNone/>
              <a:defRPr sz="1300"/>
            </a:lvl7pPr>
            <a:lvl8pPr marL="2645771" indent="0" algn="ctr">
              <a:buNone/>
              <a:defRPr sz="1300"/>
            </a:lvl8pPr>
            <a:lvl9pPr marL="3023738" indent="0" algn="ctr">
              <a:buNone/>
              <a:defRPr sz="13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5409893" y="569240"/>
            <a:ext cx="1630055" cy="906081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519728" y="569240"/>
            <a:ext cx="4795669" cy="906081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15791" y="2665532"/>
            <a:ext cx="6520220" cy="4447496"/>
          </a:xfrm>
        </p:spPr>
        <p:txBody>
          <a:bodyPr anchor="b"/>
          <a:lstStyle>
            <a:lvl1pPr>
              <a:defRPr sz="49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377967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519728" y="2846200"/>
            <a:ext cx="3212862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27085" y="2846200"/>
            <a:ext cx="3212862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0712" y="569242"/>
            <a:ext cx="6520220" cy="206659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7967" indent="0">
              <a:buNone/>
              <a:defRPr sz="1650" b="1"/>
            </a:lvl2pPr>
            <a:lvl3pPr marL="755934" indent="0">
              <a:buNone/>
              <a:defRPr sz="1500" b="1"/>
            </a:lvl3pPr>
            <a:lvl4pPr marL="1133902" indent="0">
              <a:buNone/>
              <a:defRPr sz="1300" b="1"/>
            </a:lvl4pPr>
            <a:lvl5pPr marL="1511869" indent="0">
              <a:buNone/>
              <a:defRPr sz="1300" b="1"/>
            </a:lvl5pPr>
            <a:lvl6pPr marL="1889836" indent="0">
              <a:buNone/>
              <a:defRPr sz="1300" b="1"/>
            </a:lvl6pPr>
            <a:lvl7pPr marL="2267803" indent="0">
              <a:buNone/>
              <a:defRPr sz="1300" b="1"/>
            </a:lvl7pPr>
            <a:lvl8pPr marL="2645771" indent="0">
              <a:buNone/>
              <a:defRPr sz="1300" b="1"/>
            </a:lvl8pPr>
            <a:lvl9pPr marL="3023738" indent="0">
              <a:buNone/>
              <a:defRPr sz="13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20713" y="3905482"/>
            <a:ext cx="3198096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7967" indent="0">
              <a:buNone/>
              <a:defRPr sz="1650" b="1"/>
            </a:lvl2pPr>
            <a:lvl3pPr marL="755934" indent="0">
              <a:buNone/>
              <a:defRPr sz="1500" b="1"/>
            </a:lvl3pPr>
            <a:lvl4pPr marL="1133902" indent="0">
              <a:buNone/>
              <a:defRPr sz="1300" b="1"/>
            </a:lvl4pPr>
            <a:lvl5pPr marL="1511869" indent="0">
              <a:buNone/>
              <a:defRPr sz="1300" b="1"/>
            </a:lvl5pPr>
            <a:lvl6pPr marL="1889836" indent="0">
              <a:buNone/>
              <a:defRPr sz="1300" b="1"/>
            </a:lvl6pPr>
            <a:lvl7pPr marL="2267803" indent="0">
              <a:buNone/>
              <a:defRPr sz="1300" b="1"/>
            </a:lvl7pPr>
            <a:lvl8pPr marL="2645771" indent="0">
              <a:buNone/>
              <a:defRPr sz="1300" b="1"/>
            </a:lvl8pPr>
            <a:lvl9pPr marL="3023738" indent="0">
              <a:buNone/>
              <a:defRPr sz="13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3827086" y="3905482"/>
            <a:ext cx="3213847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0712" y="712788"/>
            <a:ext cx="2438192" cy="2494756"/>
          </a:xfrm>
        </p:spPr>
        <p:txBody>
          <a:bodyPr anchor="b"/>
          <a:lstStyle>
            <a:lvl1pPr>
              <a:defRPr sz="26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213847" y="1539425"/>
            <a:ext cx="3827085" cy="7598117"/>
          </a:xfrm>
        </p:spPr>
        <p:txBody>
          <a:bodyPr/>
          <a:lstStyle>
            <a:lvl1pPr>
              <a:defRPr sz="2650"/>
            </a:lvl1pPr>
            <a:lvl2pPr>
              <a:defRPr sz="2300"/>
            </a:lvl2pPr>
            <a:lvl3pPr>
              <a:defRPr sz="200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00"/>
            </a:lvl1pPr>
            <a:lvl2pPr marL="377967" indent="0">
              <a:buNone/>
              <a:defRPr sz="1150"/>
            </a:lvl2pPr>
            <a:lvl3pPr marL="755934" indent="0">
              <a:buNone/>
              <a:defRPr sz="1000"/>
            </a:lvl3pPr>
            <a:lvl4pPr marL="1133902" indent="0">
              <a:buNone/>
              <a:defRPr sz="850"/>
            </a:lvl4pPr>
            <a:lvl5pPr marL="1511869" indent="0">
              <a:buNone/>
              <a:defRPr sz="850"/>
            </a:lvl5pPr>
            <a:lvl6pPr marL="1889836" indent="0">
              <a:buNone/>
              <a:defRPr sz="850"/>
            </a:lvl6pPr>
            <a:lvl7pPr marL="2267803" indent="0">
              <a:buNone/>
              <a:defRPr sz="850"/>
            </a:lvl7pPr>
            <a:lvl8pPr marL="2645771" indent="0">
              <a:buNone/>
              <a:defRPr sz="850"/>
            </a:lvl8pPr>
            <a:lvl9pPr marL="3023738" indent="0">
              <a:buNone/>
              <a:defRPr sz="8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0712" y="712788"/>
            <a:ext cx="2438192" cy="2494756"/>
          </a:xfrm>
        </p:spPr>
        <p:txBody>
          <a:bodyPr anchor="b"/>
          <a:lstStyle>
            <a:lvl1pPr>
              <a:defRPr sz="26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50"/>
            </a:lvl1pPr>
            <a:lvl2pPr marL="377967" indent="0">
              <a:buNone/>
              <a:defRPr sz="2300"/>
            </a:lvl2pPr>
            <a:lvl3pPr marL="755934" indent="0">
              <a:buNone/>
              <a:defRPr sz="2000"/>
            </a:lvl3pPr>
            <a:lvl4pPr marL="1133902" indent="0">
              <a:buNone/>
              <a:defRPr sz="1650"/>
            </a:lvl4pPr>
            <a:lvl5pPr marL="1511869" indent="0">
              <a:buNone/>
              <a:defRPr sz="1650"/>
            </a:lvl5pPr>
            <a:lvl6pPr marL="1889836" indent="0">
              <a:buNone/>
              <a:defRPr sz="1650"/>
            </a:lvl6pPr>
            <a:lvl7pPr marL="2267803" indent="0">
              <a:buNone/>
              <a:defRPr sz="1650"/>
            </a:lvl7pPr>
            <a:lvl8pPr marL="2645771" indent="0">
              <a:buNone/>
              <a:defRPr sz="1650"/>
            </a:lvl8pPr>
            <a:lvl9pPr marL="3023738" indent="0">
              <a:buNone/>
              <a:defRPr sz="165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00"/>
            </a:lvl1pPr>
            <a:lvl2pPr marL="377967" indent="0">
              <a:buNone/>
              <a:defRPr sz="1150"/>
            </a:lvl2pPr>
            <a:lvl3pPr marL="755934" indent="0">
              <a:buNone/>
              <a:defRPr sz="1000"/>
            </a:lvl3pPr>
            <a:lvl4pPr marL="1133902" indent="0">
              <a:buNone/>
              <a:defRPr sz="850"/>
            </a:lvl4pPr>
            <a:lvl5pPr marL="1511869" indent="0">
              <a:buNone/>
              <a:defRPr sz="850"/>
            </a:lvl5pPr>
            <a:lvl6pPr marL="1889836" indent="0">
              <a:buNone/>
              <a:defRPr sz="850"/>
            </a:lvl6pPr>
            <a:lvl7pPr marL="2267803" indent="0">
              <a:buNone/>
              <a:defRPr sz="850"/>
            </a:lvl7pPr>
            <a:lvl8pPr marL="2645771" indent="0">
              <a:buNone/>
              <a:defRPr sz="850"/>
            </a:lvl8pPr>
            <a:lvl9pPr marL="3023738" indent="0">
              <a:buNone/>
              <a:defRPr sz="8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504143" y="9909729"/>
            <a:ext cx="255138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5934">
        <a:lnSpc>
          <a:spcPct val="90000"/>
        </a:lnSpc>
        <a:spcBef>
          <a:spcPts val="0"/>
        </a:spcBef>
        <a:buNone/>
        <a:defRPr sz="36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>
        <a:lnSpc>
          <a:spcPct val="90000"/>
        </a:lnSpc>
        <a:spcBef>
          <a:spcPts val="827"/>
        </a:spcBef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>
        <a:lnSpc>
          <a:spcPct val="90000"/>
        </a:lnSpc>
        <a:spcBef>
          <a:spcPts val="413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65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498369" y="3368260"/>
            <a:ext cx="6819347" cy="4251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200" b="1">
                <a:latin typeface="Montserrat Medium"/>
              </a:rPr>
              <a:t>Бабаевой Светлане Тажидиновне,</a:t>
            </a:r>
            <a:endParaRPr sz="220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359462" y="9956259"/>
            <a:ext cx="1312981" cy="305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>
                <a:latin typeface="Century Gothic"/>
              </a:rPr>
              <a:t>Март, 2025 г.</a:t>
            </a:r>
            <a:endParaRPr lang="ru-RU" sz="1400"/>
          </a:p>
        </p:txBody>
      </p:sp>
      <p:sp>
        <p:nvSpPr>
          <p:cNvPr id="16" name="Подзаголовок 2"/>
          <p:cNvSpPr txBox="1"/>
          <p:nvPr/>
        </p:nvSpPr>
        <p:spPr bwMode="auto">
          <a:xfrm flipH="0" flipV="0">
            <a:off x="889741" y="4448864"/>
            <a:ext cx="5669754" cy="4537765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>
            <a:lvl1pPr marL="0" indent="0" algn="ctr" defTabSz="755934">
              <a:lnSpc>
                <a:spcPct val="90000"/>
              </a:lnSpc>
              <a:spcBef>
                <a:spcPts val="82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6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участие во Всероссийской благотворительной акции «Неделя детской книги- 2025» и привлечение детей</a:t>
            </a:r>
            <a:endParaRPr sz="2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мероприятиям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состоявшихся с 22 по 30 марта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Calibri"/>
                <a:ea typeface="Arial"/>
                <a:cs typeface="Arial"/>
              </a:rPr>
              <a:t> в 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Calibri"/>
                <a:ea typeface="Arial"/>
                <a:cs typeface="Arial"/>
              </a:rPr>
              <a:t>Барсовской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Calibri"/>
                <a:ea typeface="Arial"/>
                <a:cs typeface="Arial"/>
              </a:rPr>
              <a:t> библиотеке.</a:t>
            </a:r>
            <a:endParaRPr sz="2200"/>
          </a:p>
          <a:p>
            <a:pPr>
              <a:defRPr/>
            </a:pPr>
            <a:r>
              <a:rPr sz="2200"/>
              <a:t>Благодаря Вам, ребята не только узнали много нового о литературе, но и развили свою любовь к чтению, что крайне важно для развития подрастающего поколения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</a:t>
            </a:r>
            <a:endParaRPr sz="2200"/>
          </a:p>
          <a:p>
            <a:pPr>
              <a:defRPr/>
            </a:pPr>
            <a:r>
              <a:rPr lang="ru-RU" sz="2200" b="0" i="0" u="none" strike="noStrike" cap="none" spc="0">
                <a:solidFill>
                  <a:schemeClr val="tx1"/>
                </a:solidFill>
                <a:latin typeface="Calibri"/>
                <a:ea typeface="Arial"/>
                <a:cs typeface="Arial"/>
              </a:rPr>
              <a:t>Надеемся, что наше сотрудничество и впредь будет приносить всем участникам радость общения и новые плоды творчества.</a:t>
            </a:r>
            <a:endParaRPr sz="2200"/>
          </a:p>
          <a:p>
            <a:pPr indent="357188">
              <a:defRPr/>
            </a:pPr>
            <a:endParaRPr lang="ru-RU" sz="1600">
              <a:latin typeface="Montserrat Medium"/>
            </a:endParaRPr>
          </a:p>
          <a:p>
            <a:pPr indent="357188" algn="just">
              <a:defRPr/>
            </a:pPr>
            <a:endParaRPr lang="ru-RU" sz="1600" b="1">
              <a:solidFill>
                <a:srgbClr val="000066"/>
              </a:solidFill>
              <a:latin typeface="Montserrat Medium"/>
            </a:endParaRPr>
          </a:p>
        </p:txBody>
      </p:sp>
      <p:sp>
        <p:nvSpPr>
          <p:cNvPr id="17" name="Подзаголовок 2"/>
          <p:cNvSpPr txBox="1"/>
          <p:nvPr/>
        </p:nvSpPr>
        <p:spPr bwMode="auto">
          <a:xfrm flipH="0" flipV="0">
            <a:off x="944959" y="3793435"/>
            <a:ext cx="6276126" cy="389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>
              <a:lnSpc>
                <a:spcPct val="90000"/>
              </a:lnSpc>
              <a:spcBef>
                <a:spcPts val="82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6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 b="0">
                <a:latin typeface="Montserrat Medium"/>
              </a:rPr>
              <a:t>воспитателю МБДОУ детский сад № 22 «Сказка»</a:t>
            </a:r>
            <a:endParaRPr b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Р7-Офис/2024.3.1.487</Application>
  <DocSecurity>0</DocSecurity>
  <PresentationFormat>Произвольный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степени</dc:title>
  <dc:subject/>
  <dc:creator>Венера Петраш</dc:creator>
  <cp:keywords/>
  <dc:description/>
  <dc:identifier/>
  <dc:language/>
  <cp:lastModifiedBy/>
  <cp:revision>22</cp:revision>
  <dcterms:created xsi:type="dcterms:W3CDTF">2023-04-17T07:08:35Z</dcterms:created>
  <dcterms:modified xsi:type="dcterms:W3CDTF">2025-04-12T11:56:23Z</dcterms:modified>
  <cp:category/>
  <cp:contentStatus/>
  <cp:version/>
</cp:coreProperties>
</file>