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69" r:id="rId8"/>
    <p:sldId id="263" r:id="rId9"/>
    <p:sldId id="264" r:id="rId10"/>
    <p:sldId id="271" r:id="rId11"/>
    <p:sldId id="270" r:id="rId12"/>
    <p:sldId id="272" r:id="rId13"/>
    <p:sldId id="26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68" autoAdjust="0"/>
  </p:normalViewPr>
  <p:slideViewPr>
    <p:cSldViewPr snapToGrid="0" showGuides="1">
      <p:cViewPr varScale="1">
        <p:scale>
          <a:sx n="55" d="100"/>
          <a:sy n="55" d="100"/>
        </p:scale>
        <p:origin x="114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5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9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2392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353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8187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6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972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5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01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0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47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9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01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8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7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821E2-DC3B-4F47-8746-295E55BF2413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8AE3478-1078-46A6-BCEF-F133D999A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4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81" y="0"/>
            <a:ext cx="122416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6981" y="1370487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Деловая игра </a:t>
            </a:r>
            <a:br>
              <a:rPr lang="ru-RU" sz="3600" b="1" dirty="0" smtClean="0"/>
            </a:br>
            <a:r>
              <a:rPr lang="ru-RU" sz="3600" b="1" dirty="0" smtClean="0"/>
              <a:t>«Логопедическая радуга»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14080" y="3961690"/>
            <a:ext cx="3750142" cy="112628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Подготовили: </a:t>
            </a:r>
          </a:p>
          <a:p>
            <a:r>
              <a:rPr lang="ru-RU" b="1" dirty="0" smtClean="0"/>
              <a:t>учителя-логопеды:</a:t>
            </a:r>
          </a:p>
          <a:p>
            <a:r>
              <a:rPr lang="ru-RU" b="1" dirty="0" smtClean="0"/>
              <a:t> Ибрагимова Г.Р., Семёнова А.И.,</a:t>
            </a:r>
          </a:p>
          <a:p>
            <a:r>
              <a:rPr lang="ru-RU" b="1" dirty="0" smtClean="0"/>
              <a:t>Воспитатель </a:t>
            </a:r>
            <a:r>
              <a:rPr lang="ru-RU" b="1" dirty="0" err="1" smtClean="0"/>
              <a:t>Мишарина</a:t>
            </a:r>
            <a:r>
              <a:rPr lang="ru-RU" b="1" dirty="0" smtClean="0"/>
              <a:t> Т.Л.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53293" y="168606"/>
            <a:ext cx="8784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 smtClean="0"/>
              <a:t>детский сад № 65 «Фестивальный»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87775" y="6058418"/>
            <a:ext cx="94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Сургут</a:t>
            </a:r>
          </a:p>
          <a:p>
            <a:pPr algn="ctr"/>
            <a:r>
              <a:rPr lang="ru-RU" dirty="0" smtClean="0"/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23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543" y="624110"/>
            <a:ext cx="1092925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«Расскажи скороговорку»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5" y="1540188"/>
            <a:ext cx="11654971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Полировали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параллепипедную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параллепидность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карнавале короновали клонированного крокодила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королевы был кавалер.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кавалера была королева.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королева? А кто кавалер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1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543" y="624110"/>
            <a:ext cx="1092925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«Расскажи скороговорку»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2012" y="1540188"/>
            <a:ext cx="11126788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 машет Маше,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машет Саше.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Саши краше,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 краше Паши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Везет Сеня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Сaню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Соней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сaнкaх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Сaнки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скок! Сеню – с ног,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Сaню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бок, Соню – в лоб. Все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сугpоб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хлоп!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6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514" y="433610"/>
            <a:ext cx="1092925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«Ромашка»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193" y="1175655"/>
            <a:ext cx="11609614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Слово – основная лексическая единица, выражающая понятие.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Речь – индивидуальный психофизиологический процесс человека, важнейшая творческая психическая функция; процесс общения людей между собой посредством языка.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речи – творческий процесс, который формируется в результате восприятия речи взрослого, собственной речевой активности и элементарного осознания явлений языка и речи.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Словарная работа – обогащение, расширение, активизация словарного запаса детей.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Активный словарь – слова, которые говорящий не только понимает, но и употребляет (более или менее часто)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514" y="255810"/>
            <a:ext cx="1092925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«Ромашка»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997855"/>
            <a:ext cx="11495314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Пассивный словарь – слова, которые говорящий на данном языке понимает, но сам не употребляет.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Диалог – разговор двух или нескольких на тему, связанную с какой – либо ситуацией.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Что относится к словесным методам и приёмам обучения? (пояснение, рассказ, чтение, беседа).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Диагностика — количественная оценка и качественный анализ педагогических процессов, явлений и т. п. с помощью специально разработанных учебных методик.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Пересказ – выразительное связное воспроизведение прослушанного художественного произведения.</a:t>
            </a:r>
          </a:p>
          <a:p>
            <a:pPr marL="0" indent="0" algn="just"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417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81" y="0"/>
            <a:ext cx="122416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6981" y="1370487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Деловая игра </a:t>
            </a:r>
            <a:br>
              <a:rPr lang="ru-RU" sz="3600" b="1" dirty="0" smtClean="0"/>
            </a:br>
            <a:r>
              <a:rPr lang="ru-RU" sz="3600" b="1" dirty="0" smtClean="0"/>
              <a:t>«Логопедическая радуга»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14080" y="3961690"/>
            <a:ext cx="3750142" cy="112628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Подготовили: </a:t>
            </a:r>
          </a:p>
          <a:p>
            <a:r>
              <a:rPr lang="ru-RU" b="1" dirty="0" smtClean="0"/>
              <a:t>учителя-логопеды:</a:t>
            </a:r>
          </a:p>
          <a:p>
            <a:r>
              <a:rPr lang="ru-RU" b="1" dirty="0" smtClean="0"/>
              <a:t> Ибрагимова Г.Р., Семёнова А.И.,</a:t>
            </a:r>
          </a:p>
          <a:p>
            <a:r>
              <a:rPr lang="ru-RU" b="1" dirty="0" smtClean="0"/>
              <a:t>Воспитатель </a:t>
            </a:r>
            <a:r>
              <a:rPr lang="ru-RU" b="1" dirty="0" err="1" smtClean="0"/>
              <a:t>Мишарина</a:t>
            </a:r>
            <a:r>
              <a:rPr lang="ru-RU" b="1" dirty="0" smtClean="0"/>
              <a:t> Т.Л.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53293" y="168606"/>
            <a:ext cx="8784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 smtClean="0"/>
              <a:t>детский сад № 65 «Фестивальный»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87775" y="6058418"/>
            <a:ext cx="94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Сургут</a:t>
            </a:r>
          </a:p>
          <a:p>
            <a:pPr algn="ctr"/>
            <a:r>
              <a:rPr lang="ru-RU" dirty="0" smtClean="0"/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84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16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621" y="1425480"/>
            <a:ext cx="11522528" cy="128089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обстановку творческого поиска наиболее эффективных форм и методов в работе с детьми направленных на коррекцию фонематических процессов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компетентные возможности педагогов при проведении любой методической работы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Максимально раскрыть профессиональные знания и умения участников;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Закреплять знания и умения педагогов в работе по использованию методов и приемов, направленных на коррекцию фонематических процессов у дошкольников;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Повышение творческой активности воспитателей дошкольных учреждений, создания обстановки творческого поиска наиболее эффективных форм и методов в работе с детьми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21041" y="497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4268" y="2383204"/>
            <a:ext cx="1785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848" y="1874971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Артикуляционная гимнастика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6" t="68823" r="41249" b="2157"/>
          <a:stretch/>
        </p:blipFill>
        <p:spPr>
          <a:xfrm>
            <a:off x="1500279" y="3234206"/>
            <a:ext cx="1494363" cy="1514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0" t="7437" r="24004" b="63773"/>
          <a:stretch/>
        </p:blipFill>
        <p:spPr>
          <a:xfrm>
            <a:off x="1755848" y="497224"/>
            <a:ext cx="1614165" cy="1614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8" t="9836" r="58625" b="64006"/>
          <a:stretch/>
        </p:blipFill>
        <p:spPr>
          <a:xfrm>
            <a:off x="9790599" y="1628619"/>
            <a:ext cx="1467226" cy="13624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7190" r="75383" b="63138"/>
          <a:stretch/>
        </p:blipFill>
        <p:spPr>
          <a:xfrm>
            <a:off x="6861027" y="4389796"/>
            <a:ext cx="1464588" cy="15000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4" t="38839" r="44183" b="33903"/>
          <a:stretch/>
        </p:blipFill>
        <p:spPr>
          <a:xfrm>
            <a:off x="9852701" y="4072900"/>
            <a:ext cx="1234901" cy="15059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" t="37620" r="76750" b="33360"/>
          <a:stretch/>
        </p:blipFill>
        <p:spPr>
          <a:xfrm>
            <a:off x="4097136" y="3974830"/>
            <a:ext cx="1495047" cy="17020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3" t="9450" r="6892" b="64311"/>
          <a:stretch/>
        </p:blipFill>
        <p:spPr>
          <a:xfrm>
            <a:off x="7812611" y="493520"/>
            <a:ext cx="1445690" cy="13250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78" t="68111" r="6189" b="2346"/>
          <a:stretch/>
        </p:blipFill>
        <p:spPr>
          <a:xfrm>
            <a:off x="5404428" y="494637"/>
            <a:ext cx="1161472" cy="11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848" y="1874971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«Блиц»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4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981" y="0"/>
            <a:ext cx="11222038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Речевой аппарат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пять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сороки — тараторки тараторили на горке.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расным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Согласный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твердый, звонкий,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непарный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«Ж»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(Артикуляционная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нужна артикуляционная гимнастика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Звук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слышим и говорим, а букву мы пишем и читаем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7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0313" y="507996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Добавлялки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383" y="1509485"/>
            <a:ext cx="11213873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воспитатели должны продолжить чистоговорку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команда.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во дворе …. (у нас гора).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Ло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греет …. (солнышко тепло).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летят… (синие шары).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Ор – ор – ор — спеет…. (красный помидор).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Ши – ши – ши — гуляют (наши малыши).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3685" y="537025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Добавлялки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383" y="1509485"/>
            <a:ext cx="11213873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воспитатели должны продолжить чистоговорку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 – за – за — в поле… (бегает коза).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Ла – ла – ла — на пути ….(у нас скала).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Ор – ор – ор —. острый …. (топор).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наши девочки… (милы).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у папы… (нашего усы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65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399" y="1431469"/>
            <a:ext cx="11422743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для первой команды: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Звук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Язык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Зубы</a:t>
            </a:r>
          </a:p>
          <a:p>
            <a:pPr marL="0" indent="0">
              <a:buNone/>
            </a:pPr>
            <a:r>
              <a:rPr lang="ru-RU" sz="3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для второй команды: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Слог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Рост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Слух</a:t>
            </a:r>
          </a:p>
          <a:p>
            <a:pPr marL="0" indent="0"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66125" y="51525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«Эрудит»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5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7" t="16198" r="21071" b="16543"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543" y="712033"/>
            <a:ext cx="1092925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«Расскажи скороговорку»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314" y="1540188"/>
            <a:ext cx="11669486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Лоры - роллы, а у Лолы - Моторола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Накупила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злая Рая в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Л'Этуале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Л'Ореаля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Потратилась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Анталии нотариус Наталия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985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224</TotalTime>
  <Words>618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Легкий дым</vt:lpstr>
      <vt:lpstr>Деловая игра  «Логопедическая радуга»</vt:lpstr>
      <vt:lpstr>создать обстановку творческого поиска наиболее эффективных форм и методов в работе с детьми направленных на коррекцию фонематических процессов.   1. Активизировать компетентные возможности педагогов при проведении любой методической работы; 2. Максимально раскрыть профессиональные знания и умения участников; 3. Закреплять знания и умения педагогов в работе по использованию методов и приемов, направленных на коррекцию фонематических процессов у дошкольников; 4. Повышение творческой активности воспитателей дошкольных учреждений, создания обстановки творческого поиска наиболее эффективных форм и методов в работе с детьми.</vt:lpstr>
      <vt:lpstr> Артикуляционная гимнастика</vt:lpstr>
      <vt:lpstr>Игра «Блиц»</vt:lpstr>
      <vt:lpstr>Презентация PowerPoint</vt:lpstr>
      <vt:lpstr>Игра. «Добавлялки». </vt:lpstr>
      <vt:lpstr>Игра «Добавлялки». </vt:lpstr>
      <vt:lpstr>Презентация PowerPoint</vt:lpstr>
      <vt:lpstr>Игра «Расскажи скороговорку»</vt:lpstr>
      <vt:lpstr>Игра «Расскажи скороговорку»</vt:lpstr>
      <vt:lpstr>Игра «Расскажи скороговорку»</vt:lpstr>
      <vt:lpstr>Игра «Ромашка»</vt:lpstr>
      <vt:lpstr>Игра «Ромашка»</vt:lpstr>
      <vt:lpstr>Деловая игра  «Логопедическая радуга»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Деловая игра «Логопедическая радуга»</dc:title>
  <dc:creator>Оксана</dc:creator>
  <cp:lastModifiedBy>Оксана</cp:lastModifiedBy>
  <cp:revision>13</cp:revision>
  <dcterms:created xsi:type="dcterms:W3CDTF">2023-12-08T08:36:05Z</dcterms:created>
  <dcterms:modified xsi:type="dcterms:W3CDTF">2023-12-11T09:01:41Z</dcterms:modified>
</cp:coreProperties>
</file>