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71" r:id="rId7"/>
    <p:sldId id="272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18" y="108"/>
      </p:cViewPr>
      <p:guideLst>
        <p:guide orient="horz" pos="22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C0E5-7FD3-40E3-90F2-E24A1591F76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D10DA-CA3A-4DE2-85AC-891343402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D10DA-CA3A-4DE2-85AC-8913434021E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4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D10DA-CA3A-4DE2-85AC-8913434021E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226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559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387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249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335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491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493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642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14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66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54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20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34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05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6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8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0B3DFA-0780-4639-A467-279AA012657E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CDFB8E-9A0D-4632-BDD1-E1B86C30E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4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607" y="2922069"/>
            <a:ext cx="7332785" cy="1302787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«Оказание помощи воспитателям в организации коррекционной работы по речевому развитию на занятиях»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6216" y="0"/>
            <a:ext cx="10019567" cy="165576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65 «ФЕСТИВАЛЬНЫЙ»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05825" y="5115520"/>
            <a:ext cx="36861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Ибрагимова Г.Р., Семёнова А.И.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1825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СУРГУТ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759235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4.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короговорки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2" y="1809262"/>
            <a:ext cx="10794998" cy="40268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 используются при автоматизации поставленных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Проговорите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скороговорку с эмоциональным настроем: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«Мячике»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изображена эмоция, с которой надо рассказать скороговорку.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Сидит Ваня на диване, под диваном ванночка.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ванне вместо бани часто мылся Ванечка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(раздраженно).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реке поймали рака, из-за рака вышла драка!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Вёз корабль карамель, наскочил корабль на мель…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(печально).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Дядя Коля дочке Поле подарил щеночка колли,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щенок породы колли убежал от Поли в поле.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(беспокойно).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Говорил попугай попугаю: «Я тебя, попугай, попугаю!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Попугаю в ответ попугай: «Попугай, попугай, попугай!»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87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6. «Чудесный мешочек»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000" y="1725345"/>
            <a:ext cx="10325099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достают из «чудесного мешочка»  предметы, рассказывают о его использовании в работе с детьми.</a:t>
            </a:r>
          </a:p>
          <a:p>
            <a:pPr marL="0" indent="0" algn="ctr">
              <a:buNone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шишки, прищепки, пуговицы, шнурки, бусы, карандаши, погремушка, зубная щётка, мячик, вата, конструктор, пирамидка.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orlovskiy.net/wp-content/uploads/2019/07/meshok_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://cstor.nn2.ru/userfiles/data/ufiles/2017-11/4f/d5/89/59f96a2c657f5_sladkijmeshocheksinij-800x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242" y="3711575"/>
            <a:ext cx="2360613" cy="236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291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79909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7.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«Игры-перевёртыши»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47700" y="1623646"/>
            <a:ext cx="11112500" cy="421412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 - отгадать по «перевертышу» название поговорки, стихотворения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поговорки: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Счастье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перемещается кучами - «беда не ходит одна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Уйти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новой стиральной машины - «остаться у разбитого корыта».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смелости затылок мал - «У страха глаза велики».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Строчки из стихотворений: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поле берёзку срубили - «В лесу родилась ёлочка».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ненавидишь мою коровку - «Я люблю свою лошадку».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Ваша Маша тихо смеётся - «Наша Таня громко плачет».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сказок и книг: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Лиса и шестеро цыплят - «Волк и семеро козлят».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Утки - индюшки - «Гуси - лебеди».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Бледненький кустик - «Аленький цветочек».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Пёс без босоножек - «Кот в сапогах».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339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00778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9.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«Фонематический слух»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500" y="1468315"/>
            <a:ext cx="10286999" cy="440755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тонкий систематизированный слух, который человек способен слышать и различать отдельные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слове.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Фонематический слух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основой для понимания смысла сказанного. Ведь, заменив даже один звук в слове, мы можем получить совершенно иное слово: "коза-коса", "дом-том", "бочка-почка". И вот уже «козой косят луг», «коса щиплет травку», а «Мишина машина превращается в мыши на машине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выронил из рук,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большой на ветке …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Шел по лесу шустрый мишка,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него свалилась …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шишка)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в лесу есть злые звери,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Запирайте на ночь … 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86300" y="3631350"/>
            <a:ext cx="6096000" cy="22760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Тише, Танечка, не плачь,</a:t>
            </a:r>
          </a:p>
          <a:p>
            <a:pPr>
              <a:lnSpc>
                <a:spcPct val="12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утонет в речке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(мяч)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Как-то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вечером две мышки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Унесли у Пети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(книжки)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полезет Влад на ель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в руках …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64499" y="363135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трудиться не привык!»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…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(грузовик)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Cобирали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васильки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на голове … 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венки)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tudfile.net/html/2706/600/html_mkhF9VRHWS.bvOG/htmlconvd-itINyq_html_7f4168928f91202a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1"/>
          <a:stretch/>
        </p:blipFill>
        <p:spPr bwMode="auto">
          <a:xfrm>
            <a:off x="8168883" y="5741729"/>
            <a:ext cx="2758278" cy="56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tudfile.net/html/2706/600/html_mkhF9VRHWS.bvOG/htmlconvd-itINyq_html_7f4168928f91202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2" b="44297"/>
          <a:stretch/>
        </p:blipFill>
        <p:spPr bwMode="auto">
          <a:xfrm>
            <a:off x="8256191" y="5191472"/>
            <a:ext cx="2856308" cy="62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63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10.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«Фонематическое восприятие»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480732"/>
            <a:ext cx="10579099" cy="3318936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Фонематическое восприятие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способность различать звуки речи и определять звуковой состав слова. Например: «Сколько слогов в слове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Сколько в нём звуков? Какой согласный звук стоит в конце слова? Какой гласный звук в середине слова?»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Игра: «Отвечай - не торопясь»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слово получится, если к слогу [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прибавить один звук?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(рот, ром, рог, ров, род, рок).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185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Заключительная часть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01700" y="2379132"/>
            <a:ext cx="10591800" cy="3318936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</a:t>
            </a: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закончился семинар-практикум,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Подвести итог пора!</a:t>
            </a:r>
            <a:endParaRPr lang="ru-RU" altLang="ru-RU" dirty="0">
              <a:solidFill>
                <a:srgbClr val="1990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 одним словом свое мнение или впечатление о мероприятии, не повторяя высказывания (педагоги передают мяч друг другу, высказываются).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внимание, за активное участие в семинаре-практикуме! Успехов в работе!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167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607" y="2922069"/>
            <a:ext cx="7332785" cy="1302787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«Оказание помощи воспитателям в организации коррекционной работы по речевому развитию на занятиях»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6216" y="0"/>
            <a:ext cx="10019567" cy="165576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65 «ФЕСТИВАЛЬНЫЙ»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05825" y="5115520"/>
            <a:ext cx="36861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Ибрагимова Г.Р., Семёнова А.И.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1825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СУРГУТ</a:t>
            </a: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52215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931985"/>
            <a:ext cx="10515600" cy="1514841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семинара-практикума: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оказание помощи воспитателям в организации коррекционной работы по речевому развитию на занятиях.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2556932"/>
            <a:ext cx="10210800" cy="363431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 творческую деятельность педагогов и обеспечивать качество образования коррекционной работы с воспитанниками, имеющими речевые нарушения.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благоприятные условия для познавательно-речевого развития, формировать фонематическую готовность к исправлению трудных звуков у дошкольников.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педагогическую компетентность воспитателей по проблемам речевого развития дошкольников.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обмен информацией и практическими знаниями между учителем-логопедом и педагогами ДОУ.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89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340" y="565962"/>
            <a:ext cx="9601196" cy="1341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проведения семинара-практикума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510" y="1236946"/>
            <a:ext cx="9858374" cy="410527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Организационный момент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Речевые игры на развитие зрительного восприятия, памяти, активизации речи и мышления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(развитие артикуляционной моторики);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«Похожие слова»;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«Кошка» (обогащение словаря);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«Скороговорки» (развитие дыхания и голоса);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Физкультурная минутка «Толя - альпинист»;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«Чудесный мешочек» (развитие общей моторики, мелкой моторики);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игры-перевёртыши;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фонематического слуха;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фонематического восприятия.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Заключительная часть. Итог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123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07931"/>
            <a:ext cx="9601196" cy="396793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день, уважаемые коллеги!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Внимание!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на повестке дня гениальная идея одна: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предлагаю активное участие принять!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коллегами опытом поделиться,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педагогической работе это пригодится!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3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21647"/>
            <a:ext cx="9601196" cy="13038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9461" y="1273580"/>
            <a:ext cx="10453078" cy="47705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стихотворной сказки и показом движений предлагаю выполнить артикуляционную гимнастику:</a:t>
            </a:r>
            <a:endParaRPr kumimoji="0" lang="ru-RU" altLang="ru-RU" sz="2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недалёкой деревушке жили-были,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грустили - старичок со своею старушкой.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Утром, открыв окошко, проветривали свою избушку.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(открываем широко рот)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деревню к ним пожаловали гости: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Толстые внуки приехали в гости (надуваем щёки),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  с ними худые - лишь кожа да кости  (втягиваем щёки).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Старик со старухою всем улыбнулись (губы в широкой улыбке, видны верхние и нижние зубы)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Поцеловать они всех пытались (губы тянутся вперёд).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9731" t="16380" r="53656" b="18531"/>
          <a:stretch/>
        </p:blipFill>
        <p:spPr>
          <a:xfrm>
            <a:off x="9325579" y="1789634"/>
            <a:ext cx="1484923" cy="2042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9723" t="37778" r="60208" b="22963"/>
          <a:stretch/>
        </p:blipFill>
        <p:spPr>
          <a:xfrm>
            <a:off x="9325579" y="3983693"/>
            <a:ext cx="1735144" cy="190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933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0306" y="819673"/>
            <a:ext cx="8967178" cy="53245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Утром проснулись - в улыбочке губы, (снова широкая улыбка).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Чистили  все свои верхние зубы (широкий язык за верхними зубами)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Вправо и влево, внутри и снаружи (соответствующие движения широким языком)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нижними зубками тоже мы дружим (повторение этих движений языком в положении за нижними зубами).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Блин испекут и на блюдца положат (широкий язык лежит на нижней губе)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Блин пожуём, завернём и прикусим (покусываем распластанный язык, затем заворачиваем  за нижние зубы и покусываем)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Блинчик с вареньем  - малиновым вкусным (облизываем широким языком верхнюю губу спереди назад).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Чаю попили - никто не обижен («чашечка» двигается вперёд-назад).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Вкусный был завтрак - варенье  мы слижем! (кончик языка облизывает губы по кругу).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Скажем: «Спасибо!», вприпрыжку из дома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6041" t="16420" r="31111" b="31852"/>
          <a:stretch/>
        </p:blipFill>
        <p:spPr>
          <a:xfrm>
            <a:off x="9213170" y="747390"/>
            <a:ext cx="1028624" cy="1310010"/>
          </a:xfrm>
          <a:prstGeom prst="rect">
            <a:avLst/>
          </a:prstGeom>
        </p:spPr>
      </p:pic>
      <p:pic>
        <p:nvPicPr>
          <p:cNvPr id="7170" name="Picture 2" descr="https://shareslide.ru/img/thumbs/1e3a23dcc6f98f7456904646afa87720-800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0" t="58016" r="62147" b="6116"/>
          <a:stretch/>
        </p:blipFill>
        <p:spPr bwMode="auto">
          <a:xfrm>
            <a:off x="9264713" y="2174744"/>
            <a:ext cx="1213437" cy="107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hareslide.ru/img/thumbs/1e3a23dcc6f98f7456904646afa87720-800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" t="12333" r="63916" b="48834"/>
          <a:stretch/>
        </p:blipFill>
        <p:spPr bwMode="auto">
          <a:xfrm>
            <a:off x="10563874" y="2174744"/>
            <a:ext cx="1105133" cy="107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cf.ppt-online.org/files/slide/d/dzTxlMJFvtBsb9jSYWC60Q5LX24InoHUarf8yE/slide-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" t="2086" r="40138" b="4911"/>
          <a:stretch/>
        </p:blipFill>
        <p:spPr bwMode="auto">
          <a:xfrm>
            <a:off x="10478150" y="789536"/>
            <a:ext cx="978743" cy="12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19489" t="15570" r="52104" b="17096"/>
          <a:stretch/>
        </p:blipFill>
        <p:spPr>
          <a:xfrm>
            <a:off x="10598533" y="3571881"/>
            <a:ext cx="1103295" cy="1471060"/>
          </a:xfrm>
          <a:prstGeom prst="rect">
            <a:avLst/>
          </a:prstGeom>
        </p:spPr>
      </p:pic>
      <p:pic>
        <p:nvPicPr>
          <p:cNvPr id="7176" name="Picture 8" descr="https://school592.ru/wp-content/uploads/7/2/9/729347df5ae2bbe45783640e158174c8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4" t="39653" r="16285" b="17292"/>
          <a:stretch/>
        </p:blipFill>
        <p:spPr bwMode="auto">
          <a:xfrm>
            <a:off x="9293709" y="3571881"/>
            <a:ext cx="1270165" cy="132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https://diagtest.ru/800/600/https/ds05.infourok.ru/uploads/ex/0c4d/00149234-5f0dcb09/img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35413" t="34931" r="46075" b="22646"/>
          <a:stretch/>
        </p:blipFill>
        <p:spPr>
          <a:xfrm>
            <a:off x="9762143" y="4904625"/>
            <a:ext cx="1062207" cy="136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34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5201" y="385232"/>
            <a:ext cx="7772399" cy="3318936"/>
          </a:xfrm>
        </p:spPr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из сарая индюшка пришла,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Проболботала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-ла» и ушла! (широкий язык ходит вперёд-назад по верхней губе; упражнение делаем с голосом)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сказке нашей подошёл конец,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слушал «Молодец!»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https://ds20-argayash.chel.prosadiki.ru/media/2019/04/18/1258368589/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7" t="9058" r="12427" b="61819"/>
          <a:stretch/>
        </p:blipFill>
        <p:spPr bwMode="auto">
          <a:xfrm>
            <a:off x="8895862" y="968512"/>
            <a:ext cx="2249714" cy="169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346130.selcdn.ru/storage1/include/site_1080/section_67/thumbs/3_U3OkM-ITQJ_1200x0_AybP2us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400" y="3221771"/>
            <a:ext cx="4487301" cy="252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49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«Похожие слова»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77687" y="1872757"/>
            <a:ext cx="9704613" cy="38164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Звучит логопедическая </a:t>
            </a:r>
            <a:r>
              <a:rPr kumimoji="0" lang="ru-RU" altLang="ru-RU" sz="2200" b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распевка</a:t>
            </a:r>
            <a:r>
              <a:rPr kumimoji="0" lang="ru-RU" altLang="ru-RU" sz="22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 сладкое слово - конфета,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 быстрое слово - ракета,</a:t>
            </a: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 кислое слово - лимон! ....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kumimoji="0" lang="ru-RU" altLang="ru-RU" sz="22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Вы, коллеги, не зевайте,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 к слову подбирайте!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существительные к прилагательному по ассоциации.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Быстрые слова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(ракета, самолет, тигр, орел)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Сладкие слова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(конфеты, торт, пирожное, сахар)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слова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 (праздник, клоун, подарок, музыка)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5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3. Игра «Кошка»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67585" y="1929726"/>
            <a:ext cx="10256830" cy="377537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загадку:</a:t>
            </a:r>
            <a:endParaRPr kumimoji="0" lang="ru-RU" altLang="ru-RU" sz="22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Вчера была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мышегонятельная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Вполне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сметаноуплетательная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диваноспальная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Вполне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подушкоодеяльная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(кошка).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kumimoji="0" lang="ru-RU" altLang="ru-RU" sz="22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как можно больше глаголов к этому существительному.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умеет делать кошка?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(перечисление по цепочке):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бегать, прыгать, спать, мяукать, сидеть, стоять, кусаться, царапаться, есть, пить, шипеть, мурлыкать, охотиться, отряхиваться, умываться, кувыркаться.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Кошка бывает какая?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Пушистая, игривая, весёлая, усатая, полосатая.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58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</TotalTime>
  <Words>204</Words>
  <Application>Microsoft Office PowerPoint</Application>
  <PresentationFormat>Широкоэкранный</PresentationFormat>
  <Paragraphs>117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Консультация  «Оказание помощи воспитателям в организации коррекционной работы по речевому развитию на занятиях»</vt:lpstr>
      <vt:lpstr>Цель семинара-практикума: оказание помощи воспитателям в организации коррекционной работы по речевому развитию на занятиях. </vt:lpstr>
      <vt:lpstr>Структура проведения семинара-практикума </vt:lpstr>
      <vt:lpstr>Организационная часть </vt:lpstr>
      <vt:lpstr>Основная часть </vt:lpstr>
      <vt:lpstr>Презентация PowerPoint</vt:lpstr>
      <vt:lpstr>Презентация PowerPoint</vt:lpstr>
      <vt:lpstr>Задание № 2. Игра «Похожие слова» </vt:lpstr>
      <vt:lpstr>Задание № 3. Игра «Кошка» </vt:lpstr>
      <vt:lpstr>Задание № 4. Cкороговорки </vt:lpstr>
      <vt:lpstr>Задание № 6. «Чудесный мешочек» </vt:lpstr>
      <vt:lpstr>Задание № 7. «Игры-перевёртыши» </vt:lpstr>
      <vt:lpstr>Задание № 9. «Фонематический слух» </vt:lpstr>
      <vt:lpstr>Задание № 10. «Фонематическое восприятие» </vt:lpstr>
      <vt:lpstr>3. Заключительная часть </vt:lpstr>
      <vt:lpstr>Консультация  «Оказание помощи воспитателям в организации коррекционной работы по речевому развитию на занятиях»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 «Оказание помощи воспитателям в организации коррекционной работы по речевому развитию назанятиях»</dc:title>
  <dc:creator>Оксана</dc:creator>
  <cp:lastModifiedBy>Оксана</cp:lastModifiedBy>
  <cp:revision>17</cp:revision>
  <dcterms:created xsi:type="dcterms:W3CDTF">2023-10-24T07:41:22Z</dcterms:created>
  <dcterms:modified xsi:type="dcterms:W3CDTF">2024-03-20T05:12:44Z</dcterms:modified>
</cp:coreProperties>
</file>