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61" r:id="rId2"/>
    <p:sldId id="258" r:id="rId3"/>
    <p:sldId id="260" r:id="rId4"/>
    <p:sldId id="259" r:id="rId5"/>
    <p:sldId id="301" r:id="rId6"/>
    <p:sldId id="288" r:id="rId7"/>
    <p:sldId id="300" r:id="rId8"/>
    <p:sldId id="276" r:id="rId9"/>
    <p:sldId id="279" r:id="rId10"/>
    <p:sldId id="289" r:id="rId11"/>
    <p:sldId id="290" r:id="rId12"/>
    <p:sldId id="292" r:id="rId13"/>
    <p:sldId id="293" r:id="rId14"/>
    <p:sldId id="294" r:id="rId15"/>
    <p:sldId id="295" r:id="rId16"/>
    <p:sldId id="280" r:id="rId17"/>
    <p:sldId id="285" r:id="rId18"/>
    <p:sldId id="286" r:id="rId19"/>
    <p:sldId id="296" r:id="rId20"/>
    <p:sldId id="297" r:id="rId21"/>
    <p:sldId id="291" r:id="rId22"/>
    <p:sldId id="298" r:id="rId23"/>
    <p:sldId id="299" r:id="rId24"/>
    <p:sldId id="283" r:id="rId25"/>
    <p:sldId id="278" r:id="rId26"/>
    <p:sldId id="277" r:id="rId27"/>
    <p:sldId id="275" r:id="rId28"/>
    <p:sldId id="27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C6ACF-5A71-45B0-AF06-F9931209253A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00CD1-6D9B-4543-A8FB-540EC7C55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Галина\Desktop\Скороговорки\p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8" name="Picture 4" descr="C:\Users\Галина\Desktop\hello_html_m7be9c6df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2500306"/>
            <a:ext cx="5500726" cy="435769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404664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Частное дошкольное образовательное учреждение Детский сад №103 ОАО «РЖД»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 музыкальный </a:t>
            </a:r>
            <a:r>
              <a:rPr lang="ru-RU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 Авдеев В.А.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916832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для развития вокальной дикции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Галина\Desktop\Скороговорки\gora-koz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628800"/>
            <a:ext cx="5616624" cy="50165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116632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 горой коза,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 горой гроза.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Галина\Desktop\8f4404244104f5cea60ec0acfb36bf579a325734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7992888" cy="50458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18864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Пыхтит, как  пышка,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пухлый  мишка.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Галина\Desktop\Скороговорки\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340768"/>
            <a:ext cx="4829175" cy="536257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188640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 ЕЖА  И  У  ЁЛКИ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ИГОЛКИ  КОЛКИ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Галина\Desktop\fanread.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196752"/>
            <a:ext cx="4968552" cy="566124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Пошла  Поля  полоть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петрушку  в  поле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Галина\Desktop\Скороговорки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052736"/>
            <a:ext cx="5112568" cy="580526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Шла  Саша  по шоссе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 сосала  сушку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Галина\Desktop\Скороговорки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556792"/>
            <a:ext cx="6408712" cy="530120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-1" y="116632"/>
            <a:ext cx="91440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 Сени и  Сани 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сетях  сом  с  усами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Галина\Desktop\sovetskiy_multfim_skazkaocaresalta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72817"/>
            <a:ext cx="6696744" cy="496855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26064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Тридцать три корабля лавировали,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лавировали, да не вылавировали.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Галина\Desktop\33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600200"/>
            <a:ext cx="5616624" cy="506916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260648"/>
            <a:ext cx="90364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Гром  грохочет  в  доме  Гнома.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Гном  ремонт  устроил  дома.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Галина\Desktop\44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412776"/>
            <a:ext cx="4896544" cy="532859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116632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Два  щенка  щека  к  щеке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грызли  щётку  в  уголке.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Галина\Desktop\f_clip_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12777"/>
            <a:ext cx="6840760" cy="544522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26064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 ДЕРЕВНЕЙ  С  УТРА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ТАРАХТЯТ  ТРАКТОРА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Галина\Desktop\Скороговорки\мыша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628800"/>
            <a:ext cx="5760640" cy="5229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-396552" y="332656"/>
            <a:ext cx="101531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ШЕСТЬ  МЫШАТ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 КАМЫШАХ  ШУРШАТ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Галина\Desktop\Скороговорки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412776"/>
            <a:ext cx="4829175" cy="544522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7504" y="260648"/>
            <a:ext cx="89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ВОЗУ  КОЗА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  ВОЗОМ  ЛОЗА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Галина\Desktop\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708920"/>
            <a:ext cx="8496300" cy="38957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476672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окошке  крошку – мошку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ловко  ловит  лапой  кошка.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Галина\Desktop\Скороговорки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772816"/>
            <a:ext cx="4819650" cy="517931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18864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МАЛЕНЬКАЯ   БОЛТУНЬЯ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МОЛОКО   БОЛТАЛА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  НЕ   ВЫБОЛТАЛА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Галина\Desktop\55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52525"/>
            <a:ext cx="8782050" cy="570547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116632"/>
            <a:ext cx="77403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Ехал Грека через реку,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видит Грека – в реке рак,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сунул Грека руку в реку,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рак за руку Грека цап.</a:t>
            </a:r>
          </a:p>
          <a:p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Галина\Desktop\2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343150"/>
            <a:ext cx="7400925" cy="45148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188640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Кукушка кукушонку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Купила капюшон.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Надел кукушонок капюшон,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капюшоне кукушонок смешон.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Галина\Desktop\clip_image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340768"/>
            <a:ext cx="6696744" cy="54005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26064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Грабли  сделал  крабу  краб: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«Грабь, граблями  гравий  краб».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Галина\Desktop\4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628800"/>
            <a:ext cx="5832648" cy="5229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 жалела  мама  мыла,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  мылом  Милу  мыла.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Мила  мыло  не  любила,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Мыло  Мила  уронила.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Галина\Desktop\Скороговорки\0009-009-Valenki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348880"/>
            <a:ext cx="8562975" cy="44386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9036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Валя  на  проталинке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Промочила  валенки.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Валенки  у 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Валеньки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сохнут  на  завалинке.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Галина\Desktop\Скороговорки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56992"/>
            <a:ext cx="8686800" cy="3429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188640"/>
            <a:ext cx="914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опушке  в  избушке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Живут  старушки-болтушки.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 каждой  старушки  лукошко.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 каждом  лукошке  кошка.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Кошки  в  лукошках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Шьют  старушкам  сапожки.</a:t>
            </a:r>
          </a:p>
          <a:p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Галина\Desktop\main_439468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7848872" cy="518457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47667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БОБР  ДОБР  ДЛЯ  БОБРЯТ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96552" y="116632"/>
            <a:ext cx="1000911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 ТОПОТА  КОПЫТ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ПЫЛЬ  ПО  ПОЛЮ  ЛЕТИТ.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ПЫЛЬ  ПО  ПОЛЮ  ЛЕТИТ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ОТ  ТОПОТА  КОПЫТ.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Галина\Desktop\p29_ot-topota-kopyit-pyil--po-polyu-let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348880"/>
            <a:ext cx="6624736" cy="4509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60648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Женя с Жанной подружилась,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Дружба с Жанной не сложилась.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жить с друзьями дружно,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Обижать друзей не нужно!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 descr="C:\Users\Галина\Desktop\3001201619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564904"/>
            <a:ext cx="5904656" cy="4293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Галина\Desktop\22222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19672" y="116632"/>
            <a:ext cx="75243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руки были в мыле,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посуду сами мыли,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посуду мыли сами -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помогали нашей маме.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Галина\Desktop\Скороговорки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247775"/>
            <a:ext cx="4781550" cy="56102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-1" y="404664"/>
            <a:ext cx="914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БАРАН  БУЯН  ЗАЛЕЗ  В  БУРЬЯН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Галина\Desktop\Скороговорки\0025-025-Uzhit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58813"/>
            <a:ext cx="7600950" cy="599918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26064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Ужа ужалила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ужица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Ужу с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ужицей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ужиться.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6632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дворе  трава,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траве  дрова.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 руби  дрова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траве  двора.</a:t>
            </a:r>
          </a:p>
        </p:txBody>
      </p:sp>
      <p:pic>
        <p:nvPicPr>
          <p:cNvPr id="24581" name="Picture 5" descr="C:\Users\Галина\Desktop\skor2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420888"/>
            <a:ext cx="5112568" cy="4282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343</Words>
  <Application>Microsoft Office PowerPoint</Application>
  <PresentationFormat>Экран (4:3)</PresentationFormat>
  <Paragraphs>78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</dc:creator>
  <cp:lastModifiedBy>User</cp:lastModifiedBy>
  <cp:revision>31</cp:revision>
  <dcterms:created xsi:type="dcterms:W3CDTF">2016-11-11T15:31:47Z</dcterms:created>
  <dcterms:modified xsi:type="dcterms:W3CDTF">2021-04-08T13:20:02Z</dcterms:modified>
</cp:coreProperties>
</file>