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69" r:id="rId4"/>
    <p:sldId id="257" r:id="rId5"/>
    <p:sldId id="261" r:id="rId6"/>
    <p:sldId id="266" r:id="rId7"/>
    <p:sldId id="263" r:id="rId8"/>
    <p:sldId id="259" r:id="rId9"/>
    <p:sldId id="262" r:id="rId10"/>
    <p:sldId id="268" r:id="rId11"/>
    <p:sldId id="260" r:id="rId12"/>
    <p:sldId id="264" r:id="rId13"/>
    <p:sldId id="265" r:id="rId14"/>
    <p:sldId id="267" r:id="rId15"/>
    <p:sldId id="271" r:id="rId16"/>
    <p:sldId id="270" r:id="rId17"/>
    <p:sldId id="258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lide-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0"/>
            <a:ext cx="6072229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7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olibelnie-skazki-dedushki-dre-mi-gusi-lebedi-578e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олобок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kazka-kolobo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kazka-lisa-i-vol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-00002753b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0"/>
            <a:ext cx="6572296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kazki-raznyj-vozrast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39466737_12-papik-pro-p-yablonya-risunok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0"/>
            <a:ext cx="67151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melya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olk-i-kozlya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олобок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126ebfb19ae7d93995fc5c6d3e88b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sha_i_medv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799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6131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86908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№213</dc:creator>
  <cp:lastModifiedBy>Детский сад №213</cp:lastModifiedBy>
  <cp:revision>1</cp:revision>
  <dcterms:created xsi:type="dcterms:W3CDTF">2022-06-20T05:31:14Z</dcterms:created>
  <dcterms:modified xsi:type="dcterms:W3CDTF">2022-06-20T05:59:19Z</dcterms:modified>
</cp:coreProperties>
</file>