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4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56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AB2CB-A84B-47A2-9407-D45B6B085F74}" type="datetimeFigureOut">
              <a:rPr lang="ru-RU" smtClean="0"/>
              <a:pPr/>
              <a:t>30.11.2017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91B9E-5375-400B-930B-94F51C8D807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AB2CB-A84B-47A2-9407-D45B6B085F74}" type="datetimeFigureOut">
              <a:rPr lang="ru-RU" smtClean="0"/>
              <a:pPr/>
              <a:t>30.11.2017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91B9E-5375-400B-930B-94F51C8D807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AB2CB-A84B-47A2-9407-D45B6B085F74}" type="datetimeFigureOut">
              <a:rPr lang="ru-RU" smtClean="0"/>
              <a:pPr/>
              <a:t>30.11.2017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91B9E-5375-400B-930B-94F51C8D807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AB2CB-A84B-47A2-9407-D45B6B085F74}" type="datetimeFigureOut">
              <a:rPr lang="ru-RU" smtClean="0"/>
              <a:pPr/>
              <a:t>30.11.2017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91B9E-5375-400B-930B-94F51C8D807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AB2CB-A84B-47A2-9407-D45B6B085F74}" type="datetimeFigureOut">
              <a:rPr lang="ru-RU" smtClean="0"/>
              <a:pPr/>
              <a:t>30.11.2017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91B9E-5375-400B-930B-94F51C8D807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AB2CB-A84B-47A2-9407-D45B6B085F74}" type="datetimeFigureOut">
              <a:rPr lang="ru-RU" smtClean="0"/>
              <a:pPr/>
              <a:t>30.11.2017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91B9E-5375-400B-930B-94F51C8D807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AB2CB-A84B-47A2-9407-D45B6B085F74}" type="datetimeFigureOut">
              <a:rPr lang="ru-RU" smtClean="0"/>
              <a:pPr/>
              <a:t>30.11.2017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91B9E-5375-400B-930B-94F51C8D807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AB2CB-A84B-47A2-9407-D45B6B085F74}" type="datetimeFigureOut">
              <a:rPr lang="ru-RU" smtClean="0"/>
              <a:pPr/>
              <a:t>30.11.2017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91B9E-5375-400B-930B-94F51C8D807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AB2CB-A84B-47A2-9407-D45B6B085F74}" type="datetimeFigureOut">
              <a:rPr lang="ru-RU" smtClean="0"/>
              <a:pPr/>
              <a:t>30.11.2017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91B9E-5375-400B-930B-94F51C8D807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AB2CB-A84B-47A2-9407-D45B6B085F74}" type="datetimeFigureOut">
              <a:rPr lang="ru-RU" smtClean="0"/>
              <a:pPr/>
              <a:t>30.11.2017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91B9E-5375-400B-930B-94F51C8D807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AB2CB-A84B-47A2-9407-D45B6B085F74}" type="datetimeFigureOut">
              <a:rPr lang="ru-RU" smtClean="0"/>
              <a:pPr/>
              <a:t>30.11.2017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91B9E-5375-400B-930B-94F51C8D807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DEBCF">
                <a:alpha val="0"/>
              </a:srgbClr>
            </a:gs>
            <a:gs pos="50000">
              <a:srgbClr val="9CB86E">
                <a:alpha val="76000"/>
              </a:srgbClr>
            </a:gs>
            <a:gs pos="100000">
              <a:srgbClr val="156B13">
                <a:alpha val="86000"/>
              </a:srgbClr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4AB2CB-A84B-47A2-9407-D45B6B085F74}" type="datetimeFigureOut">
              <a:rPr lang="ru-RU" smtClean="0"/>
              <a:pPr/>
              <a:t>30.11.2017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B91B9E-5375-400B-930B-94F51C8D807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3" name="Picture 3" descr="http://pngimg.com/uploads/sparrow/sparrow_PNG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645024"/>
            <a:ext cx="3965130" cy="321297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0"/>
            <a:ext cx="7772400" cy="1628800"/>
          </a:xfrm>
        </p:spPr>
        <p:txBody>
          <a:bodyPr>
            <a:normAutofit fontScale="90000"/>
          </a:bodyPr>
          <a:lstStyle/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Государственное образовательное учреждение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высшего профессионального образования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Московский государственный областной университет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Духовно-просветительский культурный центр им. просветителей славянских Кирилла и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Мефодия</a:t>
            </a:r>
            <a:endParaRPr lang="ru-RU" sz="1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4048" y="5013176"/>
            <a:ext cx="4139952" cy="1844824"/>
          </a:xfrm>
        </p:spPr>
        <p:txBody>
          <a:bodyPr>
            <a:normAutofit/>
          </a:bodyPr>
          <a:lstStyle/>
          <a:p>
            <a:pPr algn="r"/>
            <a:r>
              <a:rPr lang="ru-RU" sz="17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Выполнил:</a:t>
            </a:r>
          </a:p>
          <a:p>
            <a:pPr algn="r"/>
            <a:r>
              <a:rPr lang="ru-RU" sz="17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воспитатель МДОУ №61</a:t>
            </a:r>
          </a:p>
          <a:p>
            <a:pPr algn="r"/>
            <a:r>
              <a:rPr lang="ru-RU" sz="17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город Хотьково</a:t>
            </a:r>
          </a:p>
          <a:p>
            <a:pPr algn="r"/>
            <a:r>
              <a:rPr lang="ru-RU" sz="17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Сергиево – Посадского района</a:t>
            </a:r>
          </a:p>
          <a:p>
            <a:pPr algn="r"/>
            <a:r>
              <a:rPr lang="ru-RU" sz="17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Артемьева Татьяна Васильевна</a:t>
            </a:r>
          </a:p>
          <a:p>
            <a:pPr algn="r"/>
            <a:endParaRPr lang="ru-RU" dirty="0"/>
          </a:p>
        </p:txBody>
      </p:sp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1115616" y="2348880"/>
            <a:ext cx="6912768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ПРАКТИКО-ЗНАЧИМЫЙ ПРОЕКТ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Занятие на тему: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Наши меньшие друзья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 «Воробей»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конспект занятия для детей младшей группы (3-4 года)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2204864"/>
            <a:ext cx="8640960" cy="4320480"/>
          </a:xfrm>
        </p:spPr>
        <p:txBody>
          <a:bodyPr>
            <a:normAutofit fontScale="92500" lnSpcReduction="20000"/>
          </a:bodyPr>
          <a:lstStyle/>
          <a:p>
            <a:pPr marL="0" indent="-18000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Задачи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-180000">
              <a:lnSpc>
                <a:spcPct val="120000"/>
              </a:lnSpc>
              <a:spcBef>
                <a:spcPts val="0"/>
              </a:spcBef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Дать представление о воробьях как братьях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наших меньших;</a:t>
            </a:r>
          </a:p>
          <a:p>
            <a:pPr marL="0" indent="-180000">
              <a:lnSpc>
                <a:spcPct val="120000"/>
              </a:lnSpc>
              <a:spcBef>
                <a:spcPts val="0"/>
              </a:spcBef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Учить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детей внимательно, бережно относиться к птицам, побуждать заботиться о них;</a:t>
            </a:r>
          </a:p>
          <a:p>
            <a:pPr marL="0" indent="-180000">
              <a:lnSpc>
                <a:spcPct val="120000"/>
              </a:lnSpc>
              <a:spcBef>
                <a:spcPts val="0"/>
              </a:spcBef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Воспитывать чувство милосердия, сострадания, гуманного отношения ко всему живому;</a:t>
            </a:r>
          </a:p>
          <a:p>
            <a:pPr marL="0" indent="-180000">
              <a:lnSpc>
                <a:spcPct val="120000"/>
              </a:lnSpc>
              <a:spcBef>
                <a:spcPts val="0"/>
              </a:spcBef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Развивать эстетическое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восприятие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наблюдательность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внимание.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23528" y="188640"/>
            <a:ext cx="856895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180000">
              <a:buNone/>
            </a:pP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Цель:</a:t>
            </a:r>
            <a:endParaRPr lang="ru-RU" sz="3000" dirty="0" smtClean="0">
              <a:latin typeface="Times New Roman" pitchFamily="18" charset="0"/>
              <a:cs typeface="Times New Roman" pitchFamily="18" charset="0"/>
            </a:endParaRPr>
          </a:p>
          <a:p>
            <a:pPr indent="-180000">
              <a:buNone/>
            </a:pP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Формировать у детей ответственное, заботливое отношение к окружающему миру, характерное для христианского мировоззрения.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Рисунок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46" y="2134"/>
            <a:ext cx="9141155" cy="685586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Рисунок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47133" y="260350"/>
            <a:ext cx="8449733" cy="63373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Подвижная игра </a:t>
            </a:r>
            <a:br>
              <a:rPr lang="ru-RU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«Воробушки и автомобиль»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6" descr="20171130_10312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44008" y="4185084"/>
            <a:ext cx="4218892" cy="2373127"/>
          </a:xfrm>
        </p:spPr>
      </p:pic>
      <p:pic>
        <p:nvPicPr>
          <p:cNvPr id="8" name="Рисунок 7" descr="20171130_10345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700808"/>
            <a:ext cx="4315972" cy="2427734"/>
          </a:xfrm>
          <a:prstGeom prst="rect">
            <a:avLst/>
          </a:prstGeom>
        </p:spPr>
      </p:pic>
      <p:pic>
        <p:nvPicPr>
          <p:cNvPr id="1026" name="Picture 2" descr="http://bookcube.ru/uploads/taginator/Nov-2013/podvizhnye-igry-dlya-detej-srednego-doshkolnog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4203286"/>
            <a:ext cx="3212546" cy="2654714"/>
          </a:xfrm>
          <a:prstGeom prst="rect">
            <a:avLst/>
          </a:prstGeom>
          <a:noFill/>
        </p:spPr>
      </p:pic>
      <p:pic>
        <p:nvPicPr>
          <p:cNvPr id="1030" name="Picture 6" descr="http://www.playcast.ru/uploads/2016/01/11/16760668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5652120" y="1196752"/>
            <a:ext cx="2238375" cy="2857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Дети за работой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2017-11-30 08.49.2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48922" y="1600200"/>
            <a:ext cx="8046156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Готовые работы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20171130_09100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48922" y="1600200"/>
            <a:ext cx="8046156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zhivotnye_ptica_ruki_vorobej_1568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75656" y="188640"/>
            <a:ext cx="6038850" cy="3810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933056"/>
            <a:ext cx="8229600" cy="1156990"/>
          </a:xfrm>
        </p:spPr>
        <p:txBody>
          <a:bodyPr>
            <a:normAutofit/>
          </a:bodyPr>
          <a:lstStyle/>
          <a:p>
            <a:r>
              <a:rPr lang="ru-RU" sz="6000" b="1" i="1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60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Шаблон презентации Береза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 презентации Береза</Template>
  <TotalTime>125</TotalTime>
  <Words>94</Words>
  <Application>Microsoft Office PowerPoint</Application>
  <PresentationFormat>Экран (4:3)</PresentationFormat>
  <Paragraphs>21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Шаблон презентации Береза</vt:lpstr>
      <vt:lpstr>Государственное образовательное учреждение высшего профессионального образования Московский государственный областной университет   Духовно-просветительский культурный центр им. просветителей славянских Кирилла и Мефодия</vt:lpstr>
      <vt:lpstr>Слайд 2</vt:lpstr>
      <vt:lpstr>Слайд 3</vt:lpstr>
      <vt:lpstr>Слайд 4</vt:lpstr>
      <vt:lpstr>Подвижная игра  «Воробушки и автомобиль»</vt:lpstr>
      <vt:lpstr>Дети за работой</vt:lpstr>
      <vt:lpstr>Готовые работы</vt:lpstr>
      <vt:lpstr>Спасибо за внимание!</vt:lpstr>
    </vt:vector>
  </TitlesOfParts>
  <Company>RePack by SPecialiST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Татьяна</dc:creator>
  <cp:lastModifiedBy>Татьяна</cp:lastModifiedBy>
  <cp:revision>14</cp:revision>
  <dcterms:created xsi:type="dcterms:W3CDTF">2017-11-29T12:59:45Z</dcterms:created>
  <dcterms:modified xsi:type="dcterms:W3CDTF">2017-11-30T12:35:24Z</dcterms:modified>
</cp:coreProperties>
</file>