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3" r:id="rId9"/>
    <p:sldId id="262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alpha val="0"/>
              </a:srgbClr>
            </a:gs>
            <a:gs pos="50000">
              <a:srgbClr val="9CB86E">
                <a:alpha val="76000"/>
              </a:srgbClr>
            </a:gs>
            <a:gs pos="100000">
              <a:srgbClr val="156B13">
                <a:alpha val="86000"/>
              </a:srgb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1E386-B99D-46FE-8EF6-3DD905F34777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010B-B659-434B-AE60-38E1AD09A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9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188640"/>
            <a:ext cx="5796136" cy="216024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Отчет по проекту </a:t>
            </a:r>
            <a:b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«Мой город Хотьково»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733256"/>
            <a:ext cx="3851920" cy="112474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 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оспитатель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-кв. категории Артемьева Т.В.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Рисование «Флаг города»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Татьяна\Dropbox\Загрузка с камеры\2016-04-14 12.36.4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669674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виток берез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124744"/>
            <a:ext cx="7620016" cy="39380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8" y="2708920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Спасибо за внимание!</a:t>
            </a:r>
            <a:endParaRPr lang="ru-RU" sz="48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листики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12968" cy="262128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132856"/>
            <a:ext cx="8229600" cy="273630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Цель проекта:</a:t>
            </a:r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Формирование патриотических чувств у дошкольников в процессе ознакомления с прошлым и настоящим родного города.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941168"/>
            <a:ext cx="84249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старшей группы (5-6 лет, воспитатели, родители воспитанников)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60648"/>
            <a:ext cx="82089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Продолжительность проекта: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 (2 недели) с 28 марта по 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апреля 2016 года.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усти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7956376" cy="60234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6858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Формы реализации проекта: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Беседы с детьми: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«Гордимся тобой, наш город родной», «Достопримечательности города», «Старый и новый город», «Чем известен наш город».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Чтение художественной литературы: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Чтение стихотворения «Мой край» И. Векшегоновой.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Чтение стихотворения Я. Акима «Моя родня».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Чтение и заучивание отрывка из стихотворения Ивана Сурикова «Детство».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веточ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0851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583264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 Игровая деятельность: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Дидактические игры: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«Подбери материал и дом, назови какой дом», «Жители города», «Закончи предложение, ответив на вопрос как?», «Придумай название улицы», «Сосчитай этажи и назови дом в котором 1, 2, 3, 4, 5 этажей», «Какой, какое, какая?»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Подвижные игры: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«Кот и воробей», «Змея», «Найди свой домик», «Где звенит колокольчик?», «Краски»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Сюжетно – ролевые игры: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«Семья», «Больница», «Путешествие по городу», «Строители»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омашки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9144000" cy="3429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712968" cy="561662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 НОД: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Познание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Коммуникация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Аппликация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Конструирование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Лепка с элементами конструирования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Работа с родителями: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Разместить информацию в родительском уголке о начале работы над проектом.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Пригласить к участию.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Размещение справочной информации по тематике бесед и занятий с детьми.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Активное участие в подборе книг, иллюстраций.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Патриотический уголок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60523_125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00200"/>
            <a:ext cx="7776863" cy="47811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60523_1250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7875719" cy="59067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60523_1249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7776864" cy="58326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15699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Книжный уголок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60523_1249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3" y="1268760"/>
            <a:ext cx="7704856" cy="48574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презентации Берез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Береза</Template>
  <TotalTime>58</TotalTime>
  <Words>74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Шаблон презентации Береза</vt:lpstr>
      <vt:lpstr>Отчет по проекту  «Мой город Хотьково»</vt:lpstr>
      <vt:lpstr>Цель проекта:  Формирование патриотических чувств у дошкольников в процессе ознакомления с прошлым и настоящим родного города. </vt:lpstr>
      <vt:lpstr>Формы реализации проекта:  1. Беседы с детьми: «Гордимся тобой, наш город родной», «Достопримечательности города», «Старый и новый город», «Чем известен наш город».  2. Чтение художественной литературы: Чтение стихотворения «Мой край» И. Векшегоновой. Чтение стихотворения Я. Акима «Моя родня». Чтение и заучивание отрывка из стихотворения Ивана Сурикова «Детство». </vt:lpstr>
      <vt:lpstr>3. Игровая деятельность:  Дидактические игры:  «Подбери материал и дом, назови какой дом», «Жители города», «Закончи предложение, ответив на вопрос как?», «Придумай название улицы», «Сосчитай этажи и назови дом в котором 1, 2, 3, 4, 5 этажей», «Какой, какое, какая?» Подвижные игры: «Кот и воробей», «Змея», «Найди свой домик», «Где звенит колокольчик?», «Краски» Сюжетно – ролевые игры: «Семья», «Больница», «Путешествие по городу», «Строители» </vt:lpstr>
      <vt:lpstr>4. НОД: Познание  Коммуникация  Аппликация  Конструирование  Лепка с элементами конструирования   Работа с родителями:   Разместить информацию в родительском уголке о начале работы над проектом. Пригласить к участию. Размещение справочной информации по тематике бесед и занятий с детьми. Активное участие в подборе книг, иллюстраций.  </vt:lpstr>
      <vt:lpstr>Патриотический уголок</vt:lpstr>
      <vt:lpstr>Слайд 7</vt:lpstr>
      <vt:lpstr>Слайд 8</vt:lpstr>
      <vt:lpstr>Книжный уголок</vt:lpstr>
      <vt:lpstr>Рисование «Флаг города»</vt:lpstr>
      <vt:lpstr>Слайд 11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проекту  «Мой город Хотьково»</dc:title>
  <dc:creator>Татьяна</dc:creator>
  <cp:lastModifiedBy>Татьяна</cp:lastModifiedBy>
  <cp:revision>8</cp:revision>
  <dcterms:created xsi:type="dcterms:W3CDTF">2016-05-23T10:14:51Z</dcterms:created>
  <dcterms:modified xsi:type="dcterms:W3CDTF">2016-11-12T10:59:40Z</dcterms:modified>
</cp:coreProperties>
</file>