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64" r:id="rId4"/>
    <p:sldId id="271" r:id="rId5"/>
    <p:sldId id="270" r:id="rId6"/>
    <p:sldId id="269" r:id="rId7"/>
    <p:sldId id="268" r:id="rId8"/>
    <p:sldId id="276" r:id="rId9"/>
    <p:sldId id="273" r:id="rId10"/>
    <p:sldId id="265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zbez.com/node/1702" TargetMode="External"/><Relationship Id="rId2" Type="http://schemas.openxmlformats.org/officeDocument/2006/relationships/hyperlink" Target="http://www.maam.ru/kartinki/pravila-povedenija/pd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skyslogan.ru/rule_of_road" TargetMode="External"/><Relationship Id="rId4" Type="http://schemas.openxmlformats.org/officeDocument/2006/relationships/hyperlink" Target="http://nsportal.ru/detskiy-sad/razvitie-rechi/2016/02/12/stihi-dlya-detey-o-pravilah-dorozhnogo-dvizheniy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1.wav"/><Relationship Id="rId7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872"/>
            <a:ext cx="9143999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71800" y="919778"/>
            <a:ext cx="52565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Интерактивная игра</a:t>
            </a:r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«Азбука дорожных знаков для детей</a:t>
            </a:r>
          </a:p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           дошкольного возраста»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19872" y="30489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МБДОУ детский сад №92 «Веснушка»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5349" y="4548197"/>
            <a:ext cx="224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Выполнила воспитатель </a:t>
            </a:r>
            <a:br>
              <a:rPr lang="ru-RU" sz="1400" b="1" dirty="0"/>
            </a:br>
            <a:r>
              <a:rPr lang="ru-RU" sz="1400" b="1" dirty="0"/>
              <a:t>А.А. </a:t>
            </a:r>
            <a:r>
              <a:rPr lang="ru-RU" sz="1400" b="1" dirty="0" err="1"/>
              <a:t>Гафиятуллина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648866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Сургут 2023</a:t>
            </a:r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340768"/>
            <a:ext cx="5378133" cy="4033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71" y="304892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70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916832"/>
            <a:ext cx="76328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hlinkClick r:id="rId2"/>
              </a:rPr>
              <a:t>1. </a:t>
            </a:r>
            <a:r>
              <a:rPr lang="en-US" sz="2200" dirty="0">
                <a:hlinkClick r:id="rId2"/>
              </a:rPr>
              <a:t>http://www.maam.ru/kartinki/pravila-povedenija/pd</a:t>
            </a:r>
            <a:endParaRPr lang="ru-RU" sz="2200" dirty="0"/>
          </a:p>
          <a:p>
            <a:r>
              <a:rPr lang="ru-RU" sz="2200" dirty="0"/>
              <a:t>2.</a:t>
            </a:r>
            <a:r>
              <a:rPr lang="en-US" sz="2200" dirty="0"/>
              <a:t>https://yandex.ru/images/search?text=</a:t>
            </a:r>
            <a:r>
              <a:rPr lang="ru-RU" sz="2200" dirty="0"/>
              <a:t>картинки%20по%20пдд%20для%20детского%20сада&amp;</a:t>
            </a:r>
            <a:r>
              <a:rPr lang="en-US" sz="2200" dirty="0" err="1"/>
              <a:t>noreask</a:t>
            </a:r>
            <a:r>
              <a:rPr lang="en-US" sz="2200" dirty="0"/>
              <a:t>=1&amp;lr=13</a:t>
            </a:r>
            <a:endParaRPr lang="ru-RU" sz="2200" dirty="0"/>
          </a:p>
          <a:p>
            <a:r>
              <a:rPr lang="ru-RU" sz="2200" dirty="0"/>
              <a:t>3. </a:t>
            </a:r>
            <a:r>
              <a:rPr lang="en-US" sz="2200" dirty="0">
                <a:hlinkClick r:id="rId3"/>
              </a:rPr>
              <a:t>http://azbez.com/node/1702</a:t>
            </a:r>
            <a:endParaRPr lang="ru-RU" sz="2200" dirty="0"/>
          </a:p>
          <a:p>
            <a:r>
              <a:rPr lang="ru-RU" sz="2200" dirty="0"/>
              <a:t>4.</a:t>
            </a:r>
            <a:r>
              <a:rPr lang="en-US" sz="2200" dirty="0"/>
              <a:t> </a:t>
            </a:r>
            <a:r>
              <a:rPr lang="en-US" sz="2200" dirty="0">
                <a:hlinkClick r:id="rId4"/>
              </a:rPr>
              <a:t>http://nsportal.ru/detskiy-sad/razvitie-rechi/2016/02/12/stihi-dlya-detey-o-pravilah-dorozhnogo-dvizheniya</a:t>
            </a:r>
            <a:endParaRPr lang="ru-RU" sz="2200" dirty="0"/>
          </a:p>
          <a:p>
            <a:r>
              <a:rPr lang="ru-RU" sz="2200" dirty="0"/>
              <a:t>5.</a:t>
            </a:r>
            <a:r>
              <a:rPr lang="en-US" sz="2200" dirty="0"/>
              <a:t> </a:t>
            </a:r>
            <a:r>
              <a:rPr lang="en-US" sz="2200" dirty="0">
                <a:hlinkClick r:id="rId5"/>
              </a:rPr>
              <a:t>http://skyslogan.ru/rule_of_road</a:t>
            </a:r>
            <a:endParaRPr lang="ru-RU" sz="2200" dirty="0"/>
          </a:p>
          <a:p>
            <a:r>
              <a:rPr lang="ru-RU" sz="2200" dirty="0"/>
              <a:t>6.</a:t>
            </a:r>
            <a:r>
              <a:rPr lang="en-US" sz="2200" dirty="0"/>
              <a:t>http://www.baby.ru/community/view/30500/forum/post/36932489/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76470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Интернет-ресурсы:</a:t>
            </a:r>
          </a:p>
        </p:txBody>
      </p:sp>
    </p:spTree>
    <p:extLst>
      <p:ext uri="{BB962C8B-B14F-4D97-AF65-F5344CB8AC3E}">
        <p14:creationId xmlns:p14="http://schemas.microsoft.com/office/powerpoint/2010/main" val="4074867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692696"/>
            <a:ext cx="6480720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Мы - важные знаки,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Дорожные знаки.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На страже порядка стоим.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Вы правила знайте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И их соблюдайте,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А мы вам помочь поспешим</a:t>
            </a:r>
            <a:r>
              <a:rPr lang="ru-RU" sz="2800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3789040"/>
            <a:ext cx="4320480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" y="0"/>
            <a:ext cx="9036496" cy="69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4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778" y="-8318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23728" y="87977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Первым делом нужно нам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Посмотреть по сторонам: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Слева, справа путь свободен?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Значит, смело переходим!</a:t>
            </a:r>
          </a:p>
        </p:txBody>
      </p:sp>
      <p:pic>
        <p:nvPicPr>
          <p:cNvPr id="8194" name="Picture 2" descr="http://s3.netangels.ru/inova-media/cache/bc/18/25/71/3f/75/bc1825713f7503c9d3610bfdd334e38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3284984"/>
            <a:ext cx="2535521" cy="2664295"/>
          </a:xfrm>
          <a:prstGeom prst="rect">
            <a:avLst/>
          </a:prstGeom>
          <a:noFill/>
        </p:spPr>
      </p:pic>
      <p:pic>
        <p:nvPicPr>
          <p:cNvPr id="8" name="Рисунок 7" descr="http://openclipart.org/image/800px/svg_to_png/28086/Anonymous_Roadsign_rail_fence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1064" y="2299969"/>
            <a:ext cx="1642678" cy="141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79912" y="6197977"/>
            <a:ext cx="5919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«Пешеходный переход»</a:t>
            </a:r>
          </a:p>
        </p:txBody>
      </p:sp>
      <p:pic>
        <p:nvPicPr>
          <p:cNvPr id="11" name="Рисунок 10" descr="http://www.legan.ru/zakaz/published/publicdata/SHOPLEGAN/attachments/SC/products_pictures/Dorojni_znak_1.24_enl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8921" y="1249110"/>
            <a:ext cx="1295175" cy="1322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dorznakikrym.ru/wp-content/uploads/2016/06/4.5.1-%C2%AB%D0%9F%D0%B5%D1%88%D0%B5%D1%85%D0%BE%D0%B4%D0%BD%D0%B0%D1%8F-%D0%B4%D0%BE%D1%80%D0%BE%D0%B6%D0%BA%D0%B0%C2%BB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5996" y="4280436"/>
            <a:ext cx="1372814" cy="13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://www.schule-und-familie.de/assets/images/SicherIstSicher/besiistsi2006/0306/verkehrsschilder-fussgaengerunter-oder-ueberfuehrung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3505" y="4234053"/>
            <a:ext cx="1509395" cy="1465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s3-eu-central-1.amazonaws.com/gazeta-sviblovo/uploads/2016/09/traffic-sign-6724_960_720.pn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1735" y="2341831"/>
            <a:ext cx="1623060" cy="1623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699128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Эй, водитель осторожно!</a:t>
            </a:r>
          </a:p>
          <a:p>
            <a:r>
              <a:rPr lang="ru-RU" dirty="0">
                <a:latin typeface="Arial Black" panose="020B0A04020102020204" pitchFamily="34" charset="0"/>
              </a:rPr>
              <a:t>Ехать быстро невозможно.</a:t>
            </a:r>
          </a:p>
          <a:p>
            <a:r>
              <a:rPr lang="ru-RU" dirty="0">
                <a:latin typeface="Arial Black" panose="020B0A04020102020204" pitchFamily="34" charset="0"/>
              </a:rPr>
              <a:t>Знают люди все на свете-</a:t>
            </a:r>
          </a:p>
          <a:p>
            <a:r>
              <a:rPr lang="ru-RU" dirty="0">
                <a:latin typeface="Arial Black" panose="020B0A04020102020204" pitchFamily="34" charset="0"/>
              </a:rPr>
              <a:t>В этом месте ходят дети!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 descr="http://images.slanet.ru/~src7458400/Trebuyutsya_voditeli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631359"/>
            <a:ext cx="3227944" cy="1872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602128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«Осторожно дети!»</a:t>
            </a:r>
          </a:p>
        </p:txBody>
      </p:sp>
      <p:pic>
        <p:nvPicPr>
          <p:cNvPr id="6" name="Рисунок 5" descr="http://tvoiomsk.ru/data/item/10255/Large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6113" y="2348881"/>
            <a:ext cx="16478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urltarget.com/images/traffic-sign-road-sign-shield-traffic-road-36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04664"/>
            <a:ext cx="1368152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dosaaf-51.ru/uploads/posts/2010-05/1275130478_livezone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4181181"/>
            <a:ext cx="135255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bezopasnost-tv.ru/upload/images/2016/04/ZE3iB122xi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9265" y="2060848"/>
            <a:ext cx="1440160" cy="1459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339752" y="928315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Если транспорт тут и там,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Перейти так сложно нам!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Пусть на помощь здесь придет</a:t>
            </a:r>
          </a:p>
          <a:p>
            <a:pPr marL="342900" indent="-34290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Нам подземный переход!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0171" y="4077072"/>
            <a:ext cx="2262203" cy="1512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2000" y="581830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«Подземный переход»</a:t>
            </a:r>
          </a:p>
        </p:txBody>
      </p:sp>
      <p:pic>
        <p:nvPicPr>
          <p:cNvPr id="6" name="Рисунок 5" descr="http://lexres-vshdo.ucoz.ru/Now_left/dor_sign_3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1390015" cy="13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0-tub-ru.yandex.net/i?id=a999d0c673a674cc668ded2c87bada9a&amp;n=33&amp;h=215&amp;w=215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500" y="756863"/>
            <a:ext cx="1445895" cy="1445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cdn.pixabay.com/photo/2012/04/13/01/32/two-way-street-31705_1280.pn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8205" y="4077072"/>
            <a:ext cx="1643494" cy="171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news.mail.ru/prev670w/pic/5f/33/main12756886_a761043cae0fd08a74159f3bded3336b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436081"/>
            <a:ext cx="1438871" cy="15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02100" y="331464"/>
            <a:ext cx="3600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br>
              <a:rPr lang="ru-RU" sz="2800" dirty="0"/>
            </a:br>
            <a:r>
              <a:rPr lang="ru-RU" dirty="0">
                <a:latin typeface="Arial Black" panose="020B0A04020102020204" pitchFamily="34" charset="0"/>
              </a:rPr>
              <a:t>В дождь и в ясную погоду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Здесь не ходят пешеходы.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Говорит им знак одно: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«Вам ходить запрещено!»</a:t>
            </a:r>
            <a:br>
              <a:rPr lang="ru-RU" dirty="0"/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Рисунок 4" descr="http://www.vip-instruktors.ru/assets/images/3/3.jpg"/>
          <p:cNvPicPr/>
          <p:nvPr/>
        </p:nvPicPr>
        <p:blipFill>
          <a:blip r:embed="rId5">
            <a:lum contrast="40000"/>
          </a:blip>
          <a:srcRect/>
          <a:stretch>
            <a:fillRect/>
          </a:stretch>
        </p:blipFill>
        <p:spPr bwMode="auto">
          <a:xfrm>
            <a:off x="1972137" y="3161003"/>
            <a:ext cx="1709624" cy="147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45791" y="5564633"/>
            <a:ext cx="5184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«Движение пешеходов запрещено»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http://tvoiomsk.ru/data/item/10255/Large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2704" y="3899389"/>
            <a:ext cx="16478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osaaf-51.ru/uploads/posts/2010-05/1275130478_livezone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9901" y="1152583"/>
            <a:ext cx="135255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avtobip.ru/znaki/zapret/3.27.svg.pn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4968" y="331464"/>
            <a:ext cx="1691686" cy="164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2405" y="3309455"/>
            <a:ext cx="2727863" cy="1866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548680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Знак запомните, друзья,</a:t>
            </a:r>
          </a:p>
          <a:p>
            <a:r>
              <a:rPr lang="ru-RU" dirty="0">
                <a:latin typeface="Arial Black" panose="020B0A04020102020204" pitchFamily="34" charset="0"/>
              </a:rPr>
              <a:t>И родители, и дети:</a:t>
            </a:r>
          </a:p>
          <a:p>
            <a:r>
              <a:rPr lang="ru-RU" dirty="0">
                <a:latin typeface="Arial Black" panose="020B0A04020102020204" pitchFamily="34" charset="0"/>
              </a:rPr>
              <a:t>Там, где он висит, нельзя</a:t>
            </a:r>
          </a:p>
          <a:p>
            <a:r>
              <a:rPr lang="ru-RU" dirty="0">
                <a:latin typeface="Arial Black" panose="020B0A04020102020204" pitchFamily="34" charset="0"/>
              </a:rPr>
              <a:t>Ездить на велосипеде!  </a:t>
            </a:r>
          </a:p>
        </p:txBody>
      </p:sp>
      <p:pic>
        <p:nvPicPr>
          <p:cNvPr id="5" name="Рисунок 4" descr="http://www.avto-32.ru/image/news/VELOwarning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320407"/>
            <a:ext cx="172819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63888" y="5708917"/>
            <a:ext cx="5544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«Движение на велосипедах запрещено»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 descr="http://images.prom.ua/159503_w640_h640_412.gif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8483" y="443263"/>
            <a:ext cx="167964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24sochi.com/uploads/posts/2012-06/1340973070_e6517f51789f0042d3141720c39d42dc.gif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6963" y="3185850"/>
            <a:ext cx="1881824" cy="159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900igr.net/datai/okruzhajuschij-mir/Znaki/0013-017-Ostanovki-obschestvennogo-transporta.gif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3148499"/>
            <a:ext cx="1685722" cy="231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24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8316" y="4589920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0250" y="725858"/>
            <a:ext cx="348986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Бродят посреди дороги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Лоси, волки, носороги.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Ты, водитель, не спеши,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сперва пройдут ежи!</a:t>
            </a:r>
            <a:endParaRPr lang="ru-RU" sz="1400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img11.nnm.me/8/5/9/0/b/41582dd07bb3904b92d0e467e8a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5187" y="498928"/>
            <a:ext cx="1563765" cy="145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tvoiomsk.ru/data/item/10255/Large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0078" y="2105621"/>
            <a:ext cx="1741689" cy="144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news.mail.ru/prev670w/pic/5f/33/main12756886_a761043cae0fd08a74159f3bded3336b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069" y="3971692"/>
            <a:ext cx="1726902" cy="156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67944" y="624359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«Дикие животные»</a:t>
            </a:r>
          </a:p>
        </p:txBody>
      </p:sp>
      <p:pic>
        <p:nvPicPr>
          <p:cNvPr id="14" name="Рисунок 13" descr="http://www.derev-grad.ru/stroitelstvo/obespechenie-bezopasnosti-v-hozyaistvennoi-deyatelnosti/inye-voprosy-bezopasnosti/img2104.pn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9" y="3931164"/>
            <a:ext cx="1868244" cy="156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230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327123" y="648779"/>
            <a:ext cx="4087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Если кто сломает ногу,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Здесь врачи всегда помогут.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Помощь первую окажут,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Где лечиться дальше, скажут</a:t>
            </a:r>
            <a:r>
              <a:rPr lang="ru-RU" dirty="0"/>
              <a:t>.</a:t>
            </a:r>
          </a:p>
        </p:txBody>
      </p:sp>
      <p:pic>
        <p:nvPicPr>
          <p:cNvPr id="6" name="Рисунок 5" descr="http://www.legan.ru/zakaz/published/publicdata/SHOPLEGAN/attachments/SC/products_pictures/7.1_enl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9335" y="396120"/>
            <a:ext cx="1633364" cy="198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19872" y="5373216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"Пункт первой медицинской помощи"</a:t>
            </a:r>
          </a:p>
        </p:txBody>
      </p:sp>
      <p:pic>
        <p:nvPicPr>
          <p:cNvPr id="7" name="Рисунок 6" descr="http://www.legan.ru/zakaz/published/publicdata/SHOPLEGAN/attachments/SC/products_pictures/4.5_enl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8553" y="2489990"/>
            <a:ext cx="1903487" cy="18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onetsk.mesto.ua/media/upload/property/u277/617225_1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0915" y="2348880"/>
            <a:ext cx="1912405" cy="184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expoznak.ru/picture_library/items/imgitem41570751245914_input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2195" y="3114735"/>
            <a:ext cx="1952253" cy="174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371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Lucida Sans Unicode</vt:lpstr>
      <vt:lpstr>Mistral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Ангелина</cp:lastModifiedBy>
  <cp:revision>149</cp:revision>
  <dcterms:created xsi:type="dcterms:W3CDTF">2014-07-15T15:51:57Z</dcterms:created>
  <dcterms:modified xsi:type="dcterms:W3CDTF">2024-05-26T11:33:48Z</dcterms:modified>
</cp:coreProperties>
</file>