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65" r:id="rId3"/>
    <p:sldId id="259" r:id="rId4"/>
    <p:sldId id="266" r:id="rId5"/>
    <p:sldId id="261" r:id="rId6"/>
    <p:sldId id="267" r:id="rId7"/>
    <p:sldId id="273" r:id="rId8"/>
    <p:sldId id="263" r:id="rId9"/>
    <p:sldId id="262" r:id="rId10"/>
    <p:sldId id="268" r:id="rId11"/>
    <p:sldId id="269" r:id="rId12"/>
    <p:sldId id="270" r:id="rId13"/>
    <p:sldId id="271" r:id="rId14"/>
    <p:sldId id="272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24" autoAdjust="0"/>
  </p:normalViewPr>
  <p:slideViewPr>
    <p:cSldViewPr>
      <p:cViewPr varScale="1">
        <p:scale>
          <a:sx n="78" d="100"/>
          <a:sy n="78" d="100"/>
        </p:scale>
        <p:origin x="109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BC60DD-CA93-4C07-8634-97CBE5ED8E82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A660801-0D5C-4360-A5DA-8AFBAD5A8C33}">
      <dgm:prSet phldrT="[Текст]" phldr="1"/>
      <dgm:spPr/>
      <dgm:t>
        <a:bodyPr/>
        <a:lstStyle/>
        <a:p>
          <a:endParaRPr lang="ru-RU" dirty="0"/>
        </a:p>
      </dgm:t>
    </dgm:pt>
    <dgm:pt modelId="{6C221860-D024-4651-98A5-C64568E378D2}" type="parTrans" cxnId="{492D7CB5-C85A-4B0F-8734-88A3EEDCDD14}">
      <dgm:prSet/>
      <dgm:spPr/>
      <dgm:t>
        <a:bodyPr/>
        <a:lstStyle/>
        <a:p>
          <a:endParaRPr lang="ru-RU"/>
        </a:p>
      </dgm:t>
    </dgm:pt>
    <dgm:pt modelId="{0E465C04-D0C8-49D5-9212-F2C2053C2388}" type="sibTrans" cxnId="{492D7CB5-C85A-4B0F-8734-88A3EEDCDD14}">
      <dgm:prSet/>
      <dgm:spPr/>
      <dgm:t>
        <a:bodyPr/>
        <a:lstStyle/>
        <a:p>
          <a:endParaRPr lang="ru-RU"/>
        </a:p>
      </dgm:t>
    </dgm:pt>
    <dgm:pt modelId="{FD9F43E1-2A65-4760-8F61-A10120DB259D}">
      <dgm:prSet phldrT="[Текст]"/>
      <dgm:spPr/>
      <dgm:t>
        <a:bodyPr/>
        <a:lstStyle/>
        <a:p>
          <a:r>
            <a:rPr lang="ru-RU" dirty="0" smtClean="0"/>
            <a:t>Даём несолёное сало</a:t>
          </a:r>
          <a:endParaRPr lang="ru-RU" dirty="0"/>
        </a:p>
      </dgm:t>
    </dgm:pt>
    <dgm:pt modelId="{E69903A7-4996-4810-8B1C-5B8C1FACCB26}" type="parTrans" cxnId="{261AAE66-F50F-47C0-B3B9-C05C2760EC3E}">
      <dgm:prSet/>
      <dgm:spPr/>
      <dgm:t>
        <a:bodyPr/>
        <a:lstStyle/>
        <a:p>
          <a:endParaRPr lang="ru-RU"/>
        </a:p>
      </dgm:t>
    </dgm:pt>
    <dgm:pt modelId="{467C8751-7A90-4675-800C-5D75D9E93A00}" type="sibTrans" cxnId="{261AAE66-F50F-47C0-B3B9-C05C2760EC3E}">
      <dgm:prSet/>
      <dgm:spPr/>
      <dgm:t>
        <a:bodyPr/>
        <a:lstStyle/>
        <a:p>
          <a:endParaRPr lang="ru-RU"/>
        </a:p>
      </dgm:t>
    </dgm:pt>
    <dgm:pt modelId="{A3C58B8E-0D29-4F56-8B8C-2097A9F0FF6A}">
      <dgm:prSet phldrT="[Текст]" phldr="1"/>
      <dgm:spPr/>
      <dgm:t>
        <a:bodyPr/>
        <a:lstStyle/>
        <a:p>
          <a:endParaRPr lang="ru-RU" dirty="0"/>
        </a:p>
      </dgm:t>
    </dgm:pt>
    <dgm:pt modelId="{975CF143-D718-41AC-98C5-024A945B1DA5}" type="parTrans" cxnId="{39CA6CA4-C777-4685-BCF9-980DFFD725CE}">
      <dgm:prSet/>
      <dgm:spPr/>
      <dgm:t>
        <a:bodyPr/>
        <a:lstStyle/>
        <a:p>
          <a:endParaRPr lang="ru-RU"/>
        </a:p>
      </dgm:t>
    </dgm:pt>
    <dgm:pt modelId="{0CC137A0-1EE9-489C-A51A-5498D72205C8}" type="sibTrans" cxnId="{39CA6CA4-C777-4685-BCF9-980DFFD725CE}">
      <dgm:prSet/>
      <dgm:spPr/>
      <dgm:t>
        <a:bodyPr/>
        <a:lstStyle/>
        <a:p>
          <a:endParaRPr lang="ru-RU"/>
        </a:p>
      </dgm:t>
    </dgm:pt>
    <dgm:pt modelId="{00E028FB-A9F0-468E-9BD7-16E20E5F0598}">
      <dgm:prSet phldrT="[Текст]"/>
      <dgm:spPr/>
      <dgm:t>
        <a:bodyPr/>
        <a:lstStyle/>
        <a:p>
          <a:r>
            <a:rPr lang="ru-RU" dirty="0" smtClean="0"/>
            <a:t>Нежареные семечки подсолнечника</a:t>
          </a:r>
          <a:endParaRPr lang="ru-RU" dirty="0"/>
        </a:p>
      </dgm:t>
    </dgm:pt>
    <dgm:pt modelId="{DA3C357E-8133-4477-B473-56CDF668448B}" type="parTrans" cxnId="{B9D24B7E-E006-4DF8-86C9-BC7DB9133598}">
      <dgm:prSet/>
      <dgm:spPr/>
      <dgm:t>
        <a:bodyPr/>
        <a:lstStyle/>
        <a:p>
          <a:endParaRPr lang="ru-RU"/>
        </a:p>
      </dgm:t>
    </dgm:pt>
    <dgm:pt modelId="{DB7003D8-2BB8-42F0-898B-10772A66BF01}" type="sibTrans" cxnId="{B9D24B7E-E006-4DF8-86C9-BC7DB9133598}">
      <dgm:prSet/>
      <dgm:spPr/>
      <dgm:t>
        <a:bodyPr/>
        <a:lstStyle/>
        <a:p>
          <a:endParaRPr lang="ru-RU"/>
        </a:p>
      </dgm:t>
    </dgm:pt>
    <dgm:pt modelId="{200F199C-3AEC-482A-9DA8-71E813F3C9A4}">
      <dgm:prSet phldrT="[Текст]"/>
      <dgm:spPr/>
      <dgm:t>
        <a:bodyPr/>
        <a:lstStyle/>
        <a:p>
          <a:r>
            <a:rPr lang="ru-RU" dirty="0" smtClean="0"/>
            <a:t>Просо </a:t>
          </a:r>
          <a:endParaRPr lang="ru-RU" dirty="0"/>
        </a:p>
      </dgm:t>
    </dgm:pt>
    <dgm:pt modelId="{CBDB89FE-6127-4D79-B702-414B4BDE5311}" type="parTrans" cxnId="{E931D59E-0B87-485A-98F1-F65B2B21AA43}">
      <dgm:prSet/>
      <dgm:spPr/>
      <dgm:t>
        <a:bodyPr/>
        <a:lstStyle/>
        <a:p>
          <a:endParaRPr lang="ru-RU"/>
        </a:p>
      </dgm:t>
    </dgm:pt>
    <dgm:pt modelId="{AA9C2B91-BEA5-46E5-BB08-AF4A50816CEA}" type="sibTrans" cxnId="{E931D59E-0B87-485A-98F1-F65B2B21AA43}">
      <dgm:prSet/>
      <dgm:spPr/>
      <dgm:t>
        <a:bodyPr/>
        <a:lstStyle/>
        <a:p>
          <a:endParaRPr lang="ru-RU"/>
        </a:p>
      </dgm:t>
    </dgm:pt>
    <dgm:pt modelId="{CB4BC300-1170-4E30-B089-E5518C1C6D7F}">
      <dgm:prSet phldrT="[Текст]" phldr="1"/>
      <dgm:spPr/>
      <dgm:t>
        <a:bodyPr/>
        <a:lstStyle/>
        <a:p>
          <a:endParaRPr lang="ru-RU" dirty="0"/>
        </a:p>
      </dgm:t>
    </dgm:pt>
    <dgm:pt modelId="{9AE01A2C-5694-4429-A39C-17E97A5CA8D3}" type="parTrans" cxnId="{58AEDAB2-0C9E-44CB-BE01-965AE3050BA3}">
      <dgm:prSet/>
      <dgm:spPr/>
      <dgm:t>
        <a:bodyPr/>
        <a:lstStyle/>
        <a:p>
          <a:endParaRPr lang="ru-RU"/>
        </a:p>
      </dgm:t>
    </dgm:pt>
    <dgm:pt modelId="{CB293FEA-ACF9-4CF6-A60C-ADCE3BD7C544}" type="sibTrans" cxnId="{58AEDAB2-0C9E-44CB-BE01-965AE3050BA3}">
      <dgm:prSet/>
      <dgm:spPr/>
      <dgm:t>
        <a:bodyPr/>
        <a:lstStyle/>
        <a:p>
          <a:endParaRPr lang="ru-RU"/>
        </a:p>
      </dgm:t>
    </dgm:pt>
    <dgm:pt modelId="{66A2C786-B200-42D1-BE25-0B6683CDB4C6}">
      <dgm:prSet phldrT="[Текст]"/>
      <dgm:spPr/>
      <dgm:t>
        <a:bodyPr/>
        <a:lstStyle/>
        <a:p>
          <a:r>
            <a:rPr lang="ru-RU" dirty="0" smtClean="0"/>
            <a:t>Овёс</a:t>
          </a:r>
          <a:endParaRPr lang="ru-RU" dirty="0"/>
        </a:p>
      </dgm:t>
    </dgm:pt>
    <dgm:pt modelId="{3B6050D1-AB0D-497C-ACB3-26C0CC2AB777}" type="parTrans" cxnId="{D56C32FA-FC0E-4109-BED1-63F42A6C445B}">
      <dgm:prSet/>
      <dgm:spPr/>
      <dgm:t>
        <a:bodyPr/>
        <a:lstStyle/>
        <a:p>
          <a:endParaRPr lang="ru-RU"/>
        </a:p>
      </dgm:t>
    </dgm:pt>
    <dgm:pt modelId="{F771D1FC-D9D4-4D81-9581-9233F868E005}" type="sibTrans" cxnId="{D56C32FA-FC0E-4109-BED1-63F42A6C445B}">
      <dgm:prSet/>
      <dgm:spPr/>
      <dgm:t>
        <a:bodyPr/>
        <a:lstStyle/>
        <a:p>
          <a:endParaRPr lang="ru-RU"/>
        </a:p>
      </dgm:t>
    </dgm:pt>
    <dgm:pt modelId="{E2F5007E-1A88-4E50-9C94-7B22B74A7DCD}">
      <dgm:prSet phldrT="[Текст]"/>
      <dgm:spPr/>
      <dgm:t>
        <a:bodyPr/>
        <a:lstStyle/>
        <a:p>
          <a:r>
            <a:rPr lang="ru-RU" dirty="0" smtClean="0"/>
            <a:t>Пшеница </a:t>
          </a:r>
          <a:endParaRPr lang="ru-RU" dirty="0"/>
        </a:p>
      </dgm:t>
    </dgm:pt>
    <dgm:pt modelId="{9A184728-64DC-4B11-A998-8B68840C522B}" type="parTrans" cxnId="{CC3BE2AF-C51C-482C-B3A4-20100B46A4E1}">
      <dgm:prSet/>
      <dgm:spPr/>
      <dgm:t>
        <a:bodyPr/>
        <a:lstStyle/>
        <a:p>
          <a:endParaRPr lang="ru-RU"/>
        </a:p>
      </dgm:t>
    </dgm:pt>
    <dgm:pt modelId="{AF2ADE81-1527-47C6-9B76-C4DCC8B173F3}" type="sibTrans" cxnId="{CC3BE2AF-C51C-482C-B3A4-20100B46A4E1}">
      <dgm:prSet/>
      <dgm:spPr/>
      <dgm:t>
        <a:bodyPr/>
        <a:lstStyle/>
        <a:p>
          <a:endParaRPr lang="ru-RU"/>
        </a:p>
      </dgm:t>
    </dgm:pt>
    <dgm:pt modelId="{9BC86E93-43D3-4A3C-A245-78446196C5A1}">
      <dgm:prSet phldrT="[Текст]"/>
      <dgm:spPr/>
      <dgm:t>
        <a:bodyPr/>
        <a:lstStyle/>
        <a:p>
          <a:r>
            <a:rPr lang="ru-RU" dirty="0" smtClean="0"/>
            <a:t>Дроблёный арахис</a:t>
          </a:r>
          <a:endParaRPr lang="ru-RU" dirty="0"/>
        </a:p>
      </dgm:t>
    </dgm:pt>
    <dgm:pt modelId="{52EF682B-FBCC-4C5F-AD55-DE3840FA5178}" type="parTrans" cxnId="{98550284-C837-4FAD-BA5C-974E97A809F4}">
      <dgm:prSet/>
      <dgm:spPr/>
      <dgm:t>
        <a:bodyPr/>
        <a:lstStyle/>
        <a:p>
          <a:endParaRPr lang="ru-RU"/>
        </a:p>
      </dgm:t>
    </dgm:pt>
    <dgm:pt modelId="{E09FCD83-4485-4B52-BC28-F4AE226A430F}" type="sibTrans" cxnId="{98550284-C837-4FAD-BA5C-974E97A809F4}">
      <dgm:prSet/>
      <dgm:spPr/>
      <dgm:t>
        <a:bodyPr/>
        <a:lstStyle/>
        <a:p>
          <a:endParaRPr lang="ru-RU"/>
        </a:p>
      </dgm:t>
    </dgm:pt>
    <dgm:pt modelId="{37F45A34-5652-4B04-B9A8-7923DCDBBE2A}" type="pres">
      <dgm:prSet presAssocID="{3BBC60DD-CA93-4C07-8634-97CBE5ED8E8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FC6AAB-3DB8-45A7-9B9D-00A1C37E61A2}" type="pres">
      <dgm:prSet presAssocID="{EA660801-0D5C-4360-A5DA-8AFBAD5A8C33}" presName="circle1" presStyleLbl="node1" presStyleIdx="0" presStyleCnt="3"/>
      <dgm:spPr/>
    </dgm:pt>
    <dgm:pt modelId="{C0387C54-5EF8-4064-B025-4C0820B27C8D}" type="pres">
      <dgm:prSet presAssocID="{EA660801-0D5C-4360-A5DA-8AFBAD5A8C33}" presName="space" presStyleCnt="0"/>
      <dgm:spPr/>
    </dgm:pt>
    <dgm:pt modelId="{8B22F103-F9E0-4EFE-8346-84EF50E7993B}" type="pres">
      <dgm:prSet presAssocID="{EA660801-0D5C-4360-A5DA-8AFBAD5A8C33}" presName="rect1" presStyleLbl="alignAcc1" presStyleIdx="0" presStyleCnt="3"/>
      <dgm:spPr/>
      <dgm:t>
        <a:bodyPr/>
        <a:lstStyle/>
        <a:p>
          <a:endParaRPr lang="ru-RU"/>
        </a:p>
      </dgm:t>
    </dgm:pt>
    <dgm:pt modelId="{C7F9DAE4-AF90-423D-80E3-3413A2ABFB13}" type="pres">
      <dgm:prSet presAssocID="{A3C58B8E-0D29-4F56-8B8C-2097A9F0FF6A}" presName="vertSpace2" presStyleLbl="node1" presStyleIdx="0" presStyleCnt="3"/>
      <dgm:spPr/>
    </dgm:pt>
    <dgm:pt modelId="{B7474544-04A1-4F03-A54E-18CABB4EB058}" type="pres">
      <dgm:prSet presAssocID="{A3C58B8E-0D29-4F56-8B8C-2097A9F0FF6A}" presName="circle2" presStyleLbl="node1" presStyleIdx="1" presStyleCnt="3"/>
      <dgm:spPr/>
    </dgm:pt>
    <dgm:pt modelId="{BC329CD5-F207-49C9-B57A-979991D70726}" type="pres">
      <dgm:prSet presAssocID="{A3C58B8E-0D29-4F56-8B8C-2097A9F0FF6A}" presName="rect2" presStyleLbl="alignAcc1" presStyleIdx="1" presStyleCnt="3"/>
      <dgm:spPr/>
      <dgm:t>
        <a:bodyPr/>
        <a:lstStyle/>
        <a:p>
          <a:endParaRPr lang="ru-RU"/>
        </a:p>
      </dgm:t>
    </dgm:pt>
    <dgm:pt modelId="{E3364FC8-B55A-49F7-9C4A-133569D21946}" type="pres">
      <dgm:prSet presAssocID="{CB4BC300-1170-4E30-B089-E5518C1C6D7F}" presName="vertSpace3" presStyleLbl="node1" presStyleIdx="1" presStyleCnt="3"/>
      <dgm:spPr/>
    </dgm:pt>
    <dgm:pt modelId="{3FE64F91-1429-4927-9679-EC1633383A65}" type="pres">
      <dgm:prSet presAssocID="{CB4BC300-1170-4E30-B089-E5518C1C6D7F}" presName="circle3" presStyleLbl="node1" presStyleIdx="2" presStyleCnt="3"/>
      <dgm:spPr/>
    </dgm:pt>
    <dgm:pt modelId="{DAAFEE31-8748-406A-B146-DF38950691E8}" type="pres">
      <dgm:prSet presAssocID="{CB4BC300-1170-4E30-B089-E5518C1C6D7F}" presName="rect3" presStyleLbl="alignAcc1" presStyleIdx="2" presStyleCnt="3"/>
      <dgm:spPr/>
      <dgm:t>
        <a:bodyPr/>
        <a:lstStyle/>
        <a:p>
          <a:endParaRPr lang="ru-RU"/>
        </a:p>
      </dgm:t>
    </dgm:pt>
    <dgm:pt modelId="{C7188FF9-9DA7-421D-AAB0-D840EA616778}" type="pres">
      <dgm:prSet presAssocID="{EA660801-0D5C-4360-A5DA-8AFBAD5A8C33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F6229A-9E43-4950-AF62-A487EAE2BE4A}" type="pres">
      <dgm:prSet presAssocID="{EA660801-0D5C-4360-A5DA-8AFBAD5A8C33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D3C7EE-E7F8-4451-9791-25E749456CF2}" type="pres">
      <dgm:prSet presAssocID="{A3C58B8E-0D29-4F56-8B8C-2097A9F0FF6A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5F6C64-967E-40A9-ADCB-AEA88A1CB1C5}" type="pres">
      <dgm:prSet presAssocID="{A3C58B8E-0D29-4F56-8B8C-2097A9F0FF6A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BB2D36-92F2-4C2B-B729-2D1A31585935}" type="pres">
      <dgm:prSet presAssocID="{CB4BC300-1170-4E30-B089-E5518C1C6D7F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3A6D3A-E3DD-4D07-84CA-9C0DB1F7EABE}" type="pres">
      <dgm:prSet presAssocID="{CB4BC300-1170-4E30-B089-E5518C1C6D7F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5DFD5C-C12E-4F1E-9632-4176687DA3A0}" type="presOf" srcId="{FD9F43E1-2A65-4760-8F61-A10120DB259D}" destId="{77F6229A-9E43-4950-AF62-A487EAE2BE4A}" srcOrd="0" destOrd="0" presId="urn:microsoft.com/office/officeart/2005/8/layout/target3"/>
    <dgm:cxn modelId="{492D7CB5-C85A-4B0F-8734-88A3EEDCDD14}" srcId="{3BBC60DD-CA93-4C07-8634-97CBE5ED8E82}" destId="{EA660801-0D5C-4360-A5DA-8AFBAD5A8C33}" srcOrd="0" destOrd="0" parTransId="{6C221860-D024-4651-98A5-C64568E378D2}" sibTransId="{0E465C04-D0C8-49D5-9212-F2C2053C2388}"/>
    <dgm:cxn modelId="{9642E973-DD42-44EE-AFC2-231FD4B962FE}" type="presOf" srcId="{A3C58B8E-0D29-4F56-8B8C-2097A9F0FF6A}" destId="{1AD3C7EE-E7F8-4451-9791-25E749456CF2}" srcOrd="1" destOrd="0" presId="urn:microsoft.com/office/officeart/2005/8/layout/target3"/>
    <dgm:cxn modelId="{CC3BE2AF-C51C-482C-B3A4-20100B46A4E1}" srcId="{CB4BC300-1170-4E30-B089-E5518C1C6D7F}" destId="{E2F5007E-1A88-4E50-9C94-7B22B74A7DCD}" srcOrd="1" destOrd="0" parTransId="{9A184728-64DC-4B11-A998-8B68840C522B}" sibTransId="{AF2ADE81-1527-47C6-9B76-C4DCC8B173F3}"/>
    <dgm:cxn modelId="{1830AD88-552D-4EA7-BDDC-40C58D462A67}" type="presOf" srcId="{200F199C-3AEC-482A-9DA8-71E813F3C9A4}" destId="{885F6C64-967E-40A9-ADCB-AEA88A1CB1C5}" srcOrd="0" destOrd="1" presId="urn:microsoft.com/office/officeart/2005/8/layout/target3"/>
    <dgm:cxn modelId="{5DA461CB-7C36-43D1-83F8-4D3DECB0F5A1}" type="presOf" srcId="{EA660801-0D5C-4360-A5DA-8AFBAD5A8C33}" destId="{8B22F103-F9E0-4EFE-8346-84EF50E7993B}" srcOrd="0" destOrd="0" presId="urn:microsoft.com/office/officeart/2005/8/layout/target3"/>
    <dgm:cxn modelId="{52D3DBB0-95EF-4E32-BF65-83CDC0351111}" type="presOf" srcId="{9BC86E93-43D3-4A3C-A245-78446196C5A1}" destId="{77F6229A-9E43-4950-AF62-A487EAE2BE4A}" srcOrd="0" destOrd="1" presId="urn:microsoft.com/office/officeart/2005/8/layout/target3"/>
    <dgm:cxn modelId="{B9D24B7E-E006-4DF8-86C9-BC7DB9133598}" srcId="{A3C58B8E-0D29-4F56-8B8C-2097A9F0FF6A}" destId="{00E028FB-A9F0-468E-9BD7-16E20E5F0598}" srcOrd="0" destOrd="0" parTransId="{DA3C357E-8133-4477-B473-56CDF668448B}" sibTransId="{DB7003D8-2BB8-42F0-898B-10772A66BF01}"/>
    <dgm:cxn modelId="{5D137771-9BB6-418C-B3C9-6EEEC4A50925}" type="presOf" srcId="{A3C58B8E-0D29-4F56-8B8C-2097A9F0FF6A}" destId="{BC329CD5-F207-49C9-B57A-979991D70726}" srcOrd="0" destOrd="0" presId="urn:microsoft.com/office/officeart/2005/8/layout/target3"/>
    <dgm:cxn modelId="{D1A8DA54-63E2-4000-B7CE-C7DDE7E86DEB}" type="presOf" srcId="{3BBC60DD-CA93-4C07-8634-97CBE5ED8E82}" destId="{37F45A34-5652-4B04-B9A8-7923DCDBBE2A}" srcOrd="0" destOrd="0" presId="urn:microsoft.com/office/officeart/2005/8/layout/target3"/>
    <dgm:cxn modelId="{98550284-C837-4FAD-BA5C-974E97A809F4}" srcId="{EA660801-0D5C-4360-A5DA-8AFBAD5A8C33}" destId="{9BC86E93-43D3-4A3C-A245-78446196C5A1}" srcOrd="1" destOrd="0" parTransId="{52EF682B-FBCC-4C5F-AD55-DE3840FA5178}" sibTransId="{E09FCD83-4485-4B52-BC28-F4AE226A430F}"/>
    <dgm:cxn modelId="{261AAE66-F50F-47C0-B3B9-C05C2760EC3E}" srcId="{EA660801-0D5C-4360-A5DA-8AFBAD5A8C33}" destId="{FD9F43E1-2A65-4760-8F61-A10120DB259D}" srcOrd="0" destOrd="0" parTransId="{E69903A7-4996-4810-8B1C-5B8C1FACCB26}" sibTransId="{467C8751-7A90-4675-800C-5D75D9E93A00}"/>
    <dgm:cxn modelId="{8D0E35D9-3A04-4536-8D44-88902EA65FE0}" type="presOf" srcId="{CB4BC300-1170-4E30-B089-E5518C1C6D7F}" destId="{63BB2D36-92F2-4C2B-B729-2D1A31585935}" srcOrd="1" destOrd="0" presId="urn:microsoft.com/office/officeart/2005/8/layout/target3"/>
    <dgm:cxn modelId="{58AEDAB2-0C9E-44CB-BE01-965AE3050BA3}" srcId="{3BBC60DD-CA93-4C07-8634-97CBE5ED8E82}" destId="{CB4BC300-1170-4E30-B089-E5518C1C6D7F}" srcOrd="2" destOrd="0" parTransId="{9AE01A2C-5694-4429-A39C-17E97A5CA8D3}" sibTransId="{CB293FEA-ACF9-4CF6-A60C-ADCE3BD7C544}"/>
    <dgm:cxn modelId="{AC6D9D81-957A-4D94-9A1C-ED945EACF88F}" type="presOf" srcId="{E2F5007E-1A88-4E50-9C94-7B22B74A7DCD}" destId="{EB3A6D3A-E3DD-4D07-84CA-9C0DB1F7EABE}" srcOrd="0" destOrd="1" presId="urn:microsoft.com/office/officeart/2005/8/layout/target3"/>
    <dgm:cxn modelId="{45D65D30-969C-46A8-AA8C-B1B6E4B2D8B2}" type="presOf" srcId="{CB4BC300-1170-4E30-B089-E5518C1C6D7F}" destId="{DAAFEE31-8748-406A-B146-DF38950691E8}" srcOrd="0" destOrd="0" presId="urn:microsoft.com/office/officeart/2005/8/layout/target3"/>
    <dgm:cxn modelId="{3B1905CD-ABBB-4DEA-B54B-F69EA4AEECF1}" type="presOf" srcId="{00E028FB-A9F0-468E-9BD7-16E20E5F0598}" destId="{885F6C64-967E-40A9-ADCB-AEA88A1CB1C5}" srcOrd="0" destOrd="0" presId="urn:microsoft.com/office/officeart/2005/8/layout/target3"/>
    <dgm:cxn modelId="{D56C32FA-FC0E-4109-BED1-63F42A6C445B}" srcId="{CB4BC300-1170-4E30-B089-E5518C1C6D7F}" destId="{66A2C786-B200-42D1-BE25-0B6683CDB4C6}" srcOrd="0" destOrd="0" parTransId="{3B6050D1-AB0D-497C-ACB3-26C0CC2AB777}" sibTransId="{F771D1FC-D9D4-4D81-9581-9233F868E005}"/>
    <dgm:cxn modelId="{C6017C3E-5544-4856-9A55-8CDF3DC3BA91}" type="presOf" srcId="{EA660801-0D5C-4360-A5DA-8AFBAD5A8C33}" destId="{C7188FF9-9DA7-421D-AAB0-D840EA616778}" srcOrd="1" destOrd="0" presId="urn:microsoft.com/office/officeart/2005/8/layout/target3"/>
    <dgm:cxn modelId="{5CB86CD5-1A0B-4E3A-9587-AC151552D40E}" type="presOf" srcId="{66A2C786-B200-42D1-BE25-0B6683CDB4C6}" destId="{EB3A6D3A-E3DD-4D07-84CA-9C0DB1F7EABE}" srcOrd="0" destOrd="0" presId="urn:microsoft.com/office/officeart/2005/8/layout/target3"/>
    <dgm:cxn modelId="{39CA6CA4-C777-4685-BCF9-980DFFD725CE}" srcId="{3BBC60DD-CA93-4C07-8634-97CBE5ED8E82}" destId="{A3C58B8E-0D29-4F56-8B8C-2097A9F0FF6A}" srcOrd="1" destOrd="0" parTransId="{975CF143-D718-41AC-98C5-024A945B1DA5}" sibTransId="{0CC137A0-1EE9-489C-A51A-5498D72205C8}"/>
    <dgm:cxn modelId="{E931D59E-0B87-485A-98F1-F65B2B21AA43}" srcId="{A3C58B8E-0D29-4F56-8B8C-2097A9F0FF6A}" destId="{200F199C-3AEC-482A-9DA8-71E813F3C9A4}" srcOrd="1" destOrd="0" parTransId="{CBDB89FE-6127-4D79-B702-414B4BDE5311}" sibTransId="{AA9C2B91-BEA5-46E5-BB08-AF4A50816CEA}"/>
    <dgm:cxn modelId="{A764A7A4-2585-4C77-AA79-CE4899490D3B}" type="presParOf" srcId="{37F45A34-5652-4B04-B9A8-7923DCDBBE2A}" destId="{06FC6AAB-3DB8-45A7-9B9D-00A1C37E61A2}" srcOrd="0" destOrd="0" presId="urn:microsoft.com/office/officeart/2005/8/layout/target3"/>
    <dgm:cxn modelId="{60E105F8-AEDF-479E-8B84-88B3BDE449C1}" type="presParOf" srcId="{37F45A34-5652-4B04-B9A8-7923DCDBBE2A}" destId="{C0387C54-5EF8-4064-B025-4C0820B27C8D}" srcOrd="1" destOrd="0" presId="urn:microsoft.com/office/officeart/2005/8/layout/target3"/>
    <dgm:cxn modelId="{2838B2A2-888A-463F-AD2D-0BCC9ED67FA0}" type="presParOf" srcId="{37F45A34-5652-4B04-B9A8-7923DCDBBE2A}" destId="{8B22F103-F9E0-4EFE-8346-84EF50E7993B}" srcOrd="2" destOrd="0" presId="urn:microsoft.com/office/officeart/2005/8/layout/target3"/>
    <dgm:cxn modelId="{C6E7CF79-6BBE-4241-8698-7B25883C52E3}" type="presParOf" srcId="{37F45A34-5652-4B04-B9A8-7923DCDBBE2A}" destId="{C7F9DAE4-AF90-423D-80E3-3413A2ABFB13}" srcOrd="3" destOrd="0" presId="urn:microsoft.com/office/officeart/2005/8/layout/target3"/>
    <dgm:cxn modelId="{A7F10B94-24F4-4EAA-B86D-DA4C15690837}" type="presParOf" srcId="{37F45A34-5652-4B04-B9A8-7923DCDBBE2A}" destId="{B7474544-04A1-4F03-A54E-18CABB4EB058}" srcOrd="4" destOrd="0" presId="urn:microsoft.com/office/officeart/2005/8/layout/target3"/>
    <dgm:cxn modelId="{5C84CB5C-A821-41A7-B844-1366F364A35C}" type="presParOf" srcId="{37F45A34-5652-4B04-B9A8-7923DCDBBE2A}" destId="{BC329CD5-F207-49C9-B57A-979991D70726}" srcOrd="5" destOrd="0" presId="urn:microsoft.com/office/officeart/2005/8/layout/target3"/>
    <dgm:cxn modelId="{0E2AE03E-C845-4EB5-9126-8D3F713A03B1}" type="presParOf" srcId="{37F45A34-5652-4B04-B9A8-7923DCDBBE2A}" destId="{E3364FC8-B55A-49F7-9C4A-133569D21946}" srcOrd="6" destOrd="0" presId="urn:microsoft.com/office/officeart/2005/8/layout/target3"/>
    <dgm:cxn modelId="{64022F70-5241-4F09-8888-782C414069AA}" type="presParOf" srcId="{37F45A34-5652-4B04-B9A8-7923DCDBBE2A}" destId="{3FE64F91-1429-4927-9679-EC1633383A65}" srcOrd="7" destOrd="0" presId="urn:microsoft.com/office/officeart/2005/8/layout/target3"/>
    <dgm:cxn modelId="{7D6B30D5-9D42-4EC5-96E3-841A725D4B38}" type="presParOf" srcId="{37F45A34-5652-4B04-B9A8-7923DCDBBE2A}" destId="{DAAFEE31-8748-406A-B146-DF38950691E8}" srcOrd="8" destOrd="0" presId="urn:microsoft.com/office/officeart/2005/8/layout/target3"/>
    <dgm:cxn modelId="{9AB00DB2-9377-4919-A315-312AC28B4E8C}" type="presParOf" srcId="{37F45A34-5652-4B04-B9A8-7923DCDBBE2A}" destId="{C7188FF9-9DA7-421D-AAB0-D840EA616778}" srcOrd="9" destOrd="0" presId="urn:microsoft.com/office/officeart/2005/8/layout/target3"/>
    <dgm:cxn modelId="{46DD8570-FBEC-4A76-AD20-A67BECFB6DA3}" type="presParOf" srcId="{37F45A34-5652-4B04-B9A8-7923DCDBBE2A}" destId="{77F6229A-9E43-4950-AF62-A487EAE2BE4A}" srcOrd="10" destOrd="0" presId="urn:microsoft.com/office/officeart/2005/8/layout/target3"/>
    <dgm:cxn modelId="{5F0E2CBF-1FCF-4ADD-83C7-E1D67540AB0B}" type="presParOf" srcId="{37F45A34-5652-4B04-B9A8-7923DCDBBE2A}" destId="{1AD3C7EE-E7F8-4451-9791-25E749456CF2}" srcOrd="11" destOrd="0" presId="urn:microsoft.com/office/officeart/2005/8/layout/target3"/>
    <dgm:cxn modelId="{5DA6791E-0021-4245-81F3-5FBE3A40C487}" type="presParOf" srcId="{37F45A34-5652-4B04-B9A8-7923DCDBBE2A}" destId="{885F6C64-967E-40A9-ADCB-AEA88A1CB1C5}" srcOrd="12" destOrd="0" presId="urn:microsoft.com/office/officeart/2005/8/layout/target3"/>
    <dgm:cxn modelId="{5C4B2C16-9BB6-4CE4-8FC5-05AE91FB8C4B}" type="presParOf" srcId="{37F45A34-5652-4B04-B9A8-7923DCDBBE2A}" destId="{63BB2D36-92F2-4C2B-B729-2D1A31585935}" srcOrd="13" destOrd="0" presId="urn:microsoft.com/office/officeart/2005/8/layout/target3"/>
    <dgm:cxn modelId="{86EBD25A-785F-4549-8637-DBC3FFAA1699}" type="presParOf" srcId="{37F45A34-5652-4B04-B9A8-7923DCDBBE2A}" destId="{EB3A6D3A-E3DD-4D07-84CA-9C0DB1F7EABE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BCD267-F4C6-4758-8328-545563AEE86D}" type="doc">
      <dgm:prSet loTypeId="urn:microsoft.com/office/officeart/2005/8/layout/chevron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F3500EC-03C3-43A8-A3F1-B849C8CE1748}">
      <dgm:prSet phldrT="[Текст]"/>
      <dgm:spPr/>
      <dgm:t>
        <a:bodyPr/>
        <a:lstStyle/>
        <a:p>
          <a:r>
            <a:rPr lang="ru-RU" dirty="0" smtClean="0"/>
            <a:t>1.</a:t>
          </a:r>
          <a:endParaRPr lang="ru-RU" dirty="0"/>
        </a:p>
      </dgm:t>
    </dgm:pt>
    <dgm:pt modelId="{FE38A6D8-A29B-4398-BFFA-238FF87CCF7D}" type="parTrans" cxnId="{1C23BF10-ED92-4CCF-B4B2-030F0FA03D53}">
      <dgm:prSet/>
      <dgm:spPr/>
      <dgm:t>
        <a:bodyPr/>
        <a:lstStyle/>
        <a:p>
          <a:endParaRPr lang="ru-RU"/>
        </a:p>
      </dgm:t>
    </dgm:pt>
    <dgm:pt modelId="{50C15D79-EEF8-44B4-8290-990945FB5743}" type="sibTrans" cxnId="{1C23BF10-ED92-4CCF-B4B2-030F0FA03D53}">
      <dgm:prSet/>
      <dgm:spPr/>
      <dgm:t>
        <a:bodyPr/>
        <a:lstStyle/>
        <a:p>
          <a:endParaRPr lang="ru-RU"/>
        </a:p>
      </dgm:t>
    </dgm:pt>
    <dgm:pt modelId="{ABA39240-0A89-4719-A10E-2F3696ED0B5A}">
      <dgm:prSet phldrT="[Текст]" custT="1"/>
      <dgm:spPr/>
      <dgm:t>
        <a:bodyPr/>
        <a:lstStyle/>
        <a:p>
          <a:r>
            <a:rPr lang="ru-RU" sz="3600" dirty="0" smtClean="0"/>
            <a:t>Приготовь для птиц домики.</a:t>
          </a:r>
          <a:endParaRPr lang="ru-RU" sz="3600" dirty="0"/>
        </a:p>
      </dgm:t>
    </dgm:pt>
    <dgm:pt modelId="{9D01360B-B911-4726-813D-1ABFD3A6D12E}" type="parTrans" cxnId="{33B24040-89E7-4DD9-A34C-FBD7CEB25831}">
      <dgm:prSet/>
      <dgm:spPr/>
      <dgm:t>
        <a:bodyPr/>
        <a:lstStyle/>
        <a:p>
          <a:endParaRPr lang="ru-RU"/>
        </a:p>
      </dgm:t>
    </dgm:pt>
    <dgm:pt modelId="{56AF26A6-7C1C-4287-A630-C710107C5472}" type="sibTrans" cxnId="{33B24040-89E7-4DD9-A34C-FBD7CEB25831}">
      <dgm:prSet/>
      <dgm:spPr/>
      <dgm:t>
        <a:bodyPr/>
        <a:lstStyle/>
        <a:p>
          <a:endParaRPr lang="ru-RU"/>
        </a:p>
      </dgm:t>
    </dgm:pt>
    <dgm:pt modelId="{45BCFE6D-E264-4B38-8803-D01336A6CAC0}">
      <dgm:prSet phldrT="[Текст]"/>
      <dgm:spPr/>
      <dgm:t>
        <a:bodyPr/>
        <a:lstStyle/>
        <a:p>
          <a:r>
            <a:rPr lang="ru-RU" dirty="0" smtClean="0"/>
            <a:t>2.</a:t>
          </a:r>
          <a:endParaRPr lang="ru-RU" dirty="0"/>
        </a:p>
      </dgm:t>
    </dgm:pt>
    <dgm:pt modelId="{54B86477-FBDE-4742-967D-8CF3EDCF1210}" type="parTrans" cxnId="{17FC636F-C5C0-4E90-825D-34E5B8F3DC56}">
      <dgm:prSet/>
      <dgm:spPr/>
      <dgm:t>
        <a:bodyPr/>
        <a:lstStyle/>
        <a:p>
          <a:endParaRPr lang="ru-RU"/>
        </a:p>
      </dgm:t>
    </dgm:pt>
    <dgm:pt modelId="{19E0CA84-1C73-4095-AA18-A077710F168B}" type="sibTrans" cxnId="{17FC636F-C5C0-4E90-825D-34E5B8F3DC56}">
      <dgm:prSet/>
      <dgm:spPr/>
      <dgm:t>
        <a:bodyPr/>
        <a:lstStyle/>
        <a:p>
          <a:endParaRPr lang="ru-RU"/>
        </a:p>
      </dgm:t>
    </dgm:pt>
    <dgm:pt modelId="{9E062674-F4F9-405D-995A-89EE6D56475F}">
      <dgm:prSet phldrT="[Текст]" custT="1"/>
      <dgm:spPr/>
      <dgm:t>
        <a:bodyPr/>
        <a:lstStyle/>
        <a:p>
          <a:r>
            <a:rPr lang="ru-RU" sz="3600" dirty="0" smtClean="0"/>
            <a:t>Не тревожь птицу  на гнезде.</a:t>
          </a:r>
          <a:endParaRPr lang="ru-RU" sz="3600" dirty="0"/>
        </a:p>
      </dgm:t>
    </dgm:pt>
    <dgm:pt modelId="{161CAB06-46E1-4ACF-A633-79DC6285A10D}" type="parTrans" cxnId="{EF264176-5D6C-4075-813F-39098399D7B1}">
      <dgm:prSet/>
      <dgm:spPr/>
      <dgm:t>
        <a:bodyPr/>
        <a:lstStyle/>
        <a:p>
          <a:endParaRPr lang="ru-RU"/>
        </a:p>
      </dgm:t>
    </dgm:pt>
    <dgm:pt modelId="{BC0041BF-272D-48C3-AC26-E43455D13AAA}" type="sibTrans" cxnId="{EF264176-5D6C-4075-813F-39098399D7B1}">
      <dgm:prSet/>
      <dgm:spPr/>
      <dgm:t>
        <a:bodyPr/>
        <a:lstStyle/>
        <a:p>
          <a:endParaRPr lang="ru-RU"/>
        </a:p>
      </dgm:t>
    </dgm:pt>
    <dgm:pt modelId="{AC0D4DDC-6F0E-498C-BA81-E8CF463B84A8}">
      <dgm:prSet phldrT="[Текст]"/>
      <dgm:spPr/>
      <dgm:t>
        <a:bodyPr/>
        <a:lstStyle/>
        <a:p>
          <a:r>
            <a:rPr lang="ru-RU" dirty="0" smtClean="0"/>
            <a:t>3.</a:t>
          </a:r>
          <a:endParaRPr lang="ru-RU" dirty="0"/>
        </a:p>
      </dgm:t>
    </dgm:pt>
    <dgm:pt modelId="{3899A044-4755-4FFE-B2B4-E681A8B583C8}" type="parTrans" cxnId="{B59839CE-B433-40B8-9F87-5AC8635AEA22}">
      <dgm:prSet/>
      <dgm:spPr/>
      <dgm:t>
        <a:bodyPr/>
        <a:lstStyle/>
        <a:p>
          <a:endParaRPr lang="ru-RU"/>
        </a:p>
      </dgm:t>
    </dgm:pt>
    <dgm:pt modelId="{23EBE31B-F3E6-41BF-9862-D4A727D07DAE}" type="sibTrans" cxnId="{B59839CE-B433-40B8-9F87-5AC8635AEA22}">
      <dgm:prSet/>
      <dgm:spPr/>
      <dgm:t>
        <a:bodyPr/>
        <a:lstStyle/>
        <a:p>
          <a:endParaRPr lang="ru-RU"/>
        </a:p>
      </dgm:t>
    </dgm:pt>
    <dgm:pt modelId="{DEF7EC06-8C63-47D1-AD9A-02B7439B6521}">
      <dgm:prSet phldrT="[Текст]" custT="1"/>
      <dgm:spPr/>
      <dgm:t>
        <a:bodyPr/>
        <a:lstStyle/>
        <a:p>
          <a:r>
            <a:rPr lang="ru-RU" sz="3600" dirty="0" smtClean="0"/>
            <a:t>Подкармливай только теми продуктами, которые нужны птицам.</a:t>
          </a:r>
          <a:endParaRPr lang="ru-RU" sz="3600" dirty="0"/>
        </a:p>
      </dgm:t>
    </dgm:pt>
    <dgm:pt modelId="{DE976F75-8346-44AA-9D2C-296A47C36785}" type="parTrans" cxnId="{2B85A65E-FD87-4CAC-8A79-047AA5AFEB85}">
      <dgm:prSet/>
      <dgm:spPr/>
      <dgm:t>
        <a:bodyPr/>
        <a:lstStyle/>
        <a:p>
          <a:endParaRPr lang="ru-RU"/>
        </a:p>
      </dgm:t>
    </dgm:pt>
    <dgm:pt modelId="{54F48CE6-9919-486B-A4F4-22B73C2C6546}" type="sibTrans" cxnId="{2B85A65E-FD87-4CAC-8A79-047AA5AFEB85}">
      <dgm:prSet/>
      <dgm:spPr/>
      <dgm:t>
        <a:bodyPr/>
        <a:lstStyle/>
        <a:p>
          <a:endParaRPr lang="ru-RU"/>
        </a:p>
      </dgm:t>
    </dgm:pt>
    <dgm:pt modelId="{8D5152BF-9635-4E15-BFE2-E2255DEC510D}" type="pres">
      <dgm:prSet presAssocID="{9BBCD267-F4C6-4758-8328-545563AEE86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CBCDFD-5D13-4418-AA56-0BF189F5BB1A}" type="pres">
      <dgm:prSet presAssocID="{7F3500EC-03C3-43A8-A3F1-B849C8CE1748}" presName="composite" presStyleCnt="0"/>
      <dgm:spPr/>
    </dgm:pt>
    <dgm:pt modelId="{EB424D08-3F72-46EB-9D34-D3F5C168FA4B}" type="pres">
      <dgm:prSet presAssocID="{7F3500EC-03C3-43A8-A3F1-B849C8CE174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BACD0C-4E5F-49E8-9327-CFAA058614B0}" type="pres">
      <dgm:prSet presAssocID="{7F3500EC-03C3-43A8-A3F1-B849C8CE1748}" presName="descendantText" presStyleLbl="alignAcc1" presStyleIdx="0" presStyleCnt="3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FD3370-1F59-4F10-B038-D35F4B272600}" type="pres">
      <dgm:prSet presAssocID="{50C15D79-EEF8-44B4-8290-990945FB5743}" presName="sp" presStyleCnt="0"/>
      <dgm:spPr/>
    </dgm:pt>
    <dgm:pt modelId="{70786E40-8C60-423A-8C96-EDE72A3B7718}" type="pres">
      <dgm:prSet presAssocID="{45BCFE6D-E264-4B38-8803-D01336A6CAC0}" presName="composite" presStyleCnt="0"/>
      <dgm:spPr/>
    </dgm:pt>
    <dgm:pt modelId="{430423EC-D8DF-4624-BDAA-80B4521A1282}" type="pres">
      <dgm:prSet presAssocID="{45BCFE6D-E264-4B38-8803-D01336A6CAC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123294-4E1F-4ECE-B046-98D7E127F78B}" type="pres">
      <dgm:prSet presAssocID="{45BCFE6D-E264-4B38-8803-D01336A6CAC0}" presName="descendantText" presStyleLbl="alignAcc1" presStyleIdx="1" presStyleCnt="3" custScaleY="111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96F374-5BF4-43B6-879A-50B84C9A2C00}" type="pres">
      <dgm:prSet presAssocID="{19E0CA84-1C73-4095-AA18-A077710F168B}" presName="sp" presStyleCnt="0"/>
      <dgm:spPr/>
    </dgm:pt>
    <dgm:pt modelId="{F8872C66-3062-4488-84AF-6993A6474646}" type="pres">
      <dgm:prSet presAssocID="{AC0D4DDC-6F0E-498C-BA81-E8CF463B84A8}" presName="composite" presStyleCnt="0"/>
      <dgm:spPr/>
    </dgm:pt>
    <dgm:pt modelId="{42E933C3-957B-4CA1-B0F0-30F970B7E12A}" type="pres">
      <dgm:prSet presAssocID="{AC0D4DDC-6F0E-498C-BA81-E8CF463B84A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4852A6-0CD0-4579-96EB-2E44190440F0}" type="pres">
      <dgm:prSet presAssocID="{AC0D4DDC-6F0E-498C-BA81-E8CF463B84A8}" presName="descendantText" presStyleLbl="alignAcc1" presStyleIdx="2" presStyleCnt="3" custScaleY="2053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80041EA-684B-4884-A9CD-AD51A7C49AC8}" type="presOf" srcId="{ABA39240-0A89-4719-A10E-2F3696ED0B5A}" destId="{43BACD0C-4E5F-49E8-9327-CFAA058614B0}" srcOrd="0" destOrd="0" presId="urn:microsoft.com/office/officeart/2005/8/layout/chevron2"/>
    <dgm:cxn modelId="{17FC636F-C5C0-4E90-825D-34E5B8F3DC56}" srcId="{9BBCD267-F4C6-4758-8328-545563AEE86D}" destId="{45BCFE6D-E264-4B38-8803-D01336A6CAC0}" srcOrd="1" destOrd="0" parTransId="{54B86477-FBDE-4742-967D-8CF3EDCF1210}" sibTransId="{19E0CA84-1C73-4095-AA18-A077710F168B}"/>
    <dgm:cxn modelId="{DAFB3CE6-6DFC-40B8-AEF9-773FCAA37B4B}" type="presOf" srcId="{7F3500EC-03C3-43A8-A3F1-B849C8CE1748}" destId="{EB424D08-3F72-46EB-9D34-D3F5C168FA4B}" srcOrd="0" destOrd="0" presId="urn:microsoft.com/office/officeart/2005/8/layout/chevron2"/>
    <dgm:cxn modelId="{D5B1307B-0EFD-4025-9953-249A17C97468}" type="presOf" srcId="{AC0D4DDC-6F0E-498C-BA81-E8CF463B84A8}" destId="{42E933C3-957B-4CA1-B0F0-30F970B7E12A}" srcOrd="0" destOrd="0" presId="urn:microsoft.com/office/officeart/2005/8/layout/chevron2"/>
    <dgm:cxn modelId="{8F1CC84E-D4D7-4458-BDD9-ABABE116763B}" type="presOf" srcId="{9E062674-F4F9-405D-995A-89EE6D56475F}" destId="{F0123294-4E1F-4ECE-B046-98D7E127F78B}" srcOrd="0" destOrd="0" presId="urn:microsoft.com/office/officeart/2005/8/layout/chevron2"/>
    <dgm:cxn modelId="{1C23BF10-ED92-4CCF-B4B2-030F0FA03D53}" srcId="{9BBCD267-F4C6-4758-8328-545563AEE86D}" destId="{7F3500EC-03C3-43A8-A3F1-B849C8CE1748}" srcOrd="0" destOrd="0" parTransId="{FE38A6D8-A29B-4398-BFFA-238FF87CCF7D}" sibTransId="{50C15D79-EEF8-44B4-8290-990945FB5743}"/>
    <dgm:cxn modelId="{33B24040-89E7-4DD9-A34C-FBD7CEB25831}" srcId="{7F3500EC-03C3-43A8-A3F1-B849C8CE1748}" destId="{ABA39240-0A89-4719-A10E-2F3696ED0B5A}" srcOrd="0" destOrd="0" parTransId="{9D01360B-B911-4726-813D-1ABFD3A6D12E}" sibTransId="{56AF26A6-7C1C-4287-A630-C710107C5472}"/>
    <dgm:cxn modelId="{B59839CE-B433-40B8-9F87-5AC8635AEA22}" srcId="{9BBCD267-F4C6-4758-8328-545563AEE86D}" destId="{AC0D4DDC-6F0E-498C-BA81-E8CF463B84A8}" srcOrd="2" destOrd="0" parTransId="{3899A044-4755-4FFE-B2B4-E681A8B583C8}" sibTransId="{23EBE31B-F3E6-41BF-9862-D4A727D07DAE}"/>
    <dgm:cxn modelId="{118C8963-BD46-4FD4-B7EF-206615C6B9B6}" type="presOf" srcId="{DEF7EC06-8C63-47D1-AD9A-02B7439B6521}" destId="{164852A6-0CD0-4579-96EB-2E44190440F0}" srcOrd="0" destOrd="0" presId="urn:microsoft.com/office/officeart/2005/8/layout/chevron2"/>
    <dgm:cxn modelId="{EF264176-5D6C-4075-813F-39098399D7B1}" srcId="{45BCFE6D-E264-4B38-8803-D01336A6CAC0}" destId="{9E062674-F4F9-405D-995A-89EE6D56475F}" srcOrd="0" destOrd="0" parTransId="{161CAB06-46E1-4ACF-A633-79DC6285A10D}" sibTransId="{BC0041BF-272D-48C3-AC26-E43455D13AAA}"/>
    <dgm:cxn modelId="{01D59280-0D43-4C2B-A30A-6740ACD47509}" type="presOf" srcId="{45BCFE6D-E264-4B38-8803-D01336A6CAC0}" destId="{430423EC-D8DF-4624-BDAA-80B4521A1282}" srcOrd="0" destOrd="0" presId="urn:microsoft.com/office/officeart/2005/8/layout/chevron2"/>
    <dgm:cxn modelId="{2B85A65E-FD87-4CAC-8A79-047AA5AFEB85}" srcId="{AC0D4DDC-6F0E-498C-BA81-E8CF463B84A8}" destId="{DEF7EC06-8C63-47D1-AD9A-02B7439B6521}" srcOrd="0" destOrd="0" parTransId="{DE976F75-8346-44AA-9D2C-296A47C36785}" sibTransId="{54F48CE6-9919-486B-A4F4-22B73C2C6546}"/>
    <dgm:cxn modelId="{0BFDA965-521D-4F9C-B4D7-E0111CF57D97}" type="presOf" srcId="{9BBCD267-F4C6-4758-8328-545563AEE86D}" destId="{8D5152BF-9635-4E15-BFE2-E2255DEC510D}" srcOrd="0" destOrd="0" presId="urn:microsoft.com/office/officeart/2005/8/layout/chevron2"/>
    <dgm:cxn modelId="{09DCD2A8-10F4-442F-AA29-BDAF593807D8}" type="presParOf" srcId="{8D5152BF-9635-4E15-BFE2-E2255DEC510D}" destId="{D3CBCDFD-5D13-4418-AA56-0BF189F5BB1A}" srcOrd="0" destOrd="0" presId="urn:microsoft.com/office/officeart/2005/8/layout/chevron2"/>
    <dgm:cxn modelId="{9F97015C-3D63-49BD-AE27-CFF3BAB8D554}" type="presParOf" srcId="{D3CBCDFD-5D13-4418-AA56-0BF189F5BB1A}" destId="{EB424D08-3F72-46EB-9D34-D3F5C168FA4B}" srcOrd="0" destOrd="0" presId="urn:microsoft.com/office/officeart/2005/8/layout/chevron2"/>
    <dgm:cxn modelId="{05F840FB-3533-4A06-B533-3D2164C39D0A}" type="presParOf" srcId="{D3CBCDFD-5D13-4418-AA56-0BF189F5BB1A}" destId="{43BACD0C-4E5F-49E8-9327-CFAA058614B0}" srcOrd="1" destOrd="0" presId="urn:microsoft.com/office/officeart/2005/8/layout/chevron2"/>
    <dgm:cxn modelId="{CC9DDE3B-EB3F-4261-92A9-B7F9B949D912}" type="presParOf" srcId="{8D5152BF-9635-4E15-BFE2-E2255DEC510D}" destId="{BCFD3370-1F59-4F10-B038-D35F4B272600}" srcOrd="1" destOrd="0" presId="urn:microsoft.com/office/officeart/2005/8/layout/chevron2"/>
    <dgm:cxn modelId="{25B58289-6168-4F69-9B7E-7EC06F719B92}" type="presParOf" srcId="{8D5152BF-9635-4E15-BFE2-E2255DEC510D}" destId="{70786E40-8C60-423A-8C96-EDE72A3B7718}" srcOrd="2" destOrd="0" presId="urn:microsoft.com/office/officeart/2005/8/layout/chevron2"/>
    <dgm:cxn modelId="{CAC8EEED-A5A8-4276-8D21-B5FE8B6961DD}" type="presParOf" srcId="{70786E40-8C60-423A-8C96-EDE72A3B7718}" destId="{430423EC-D8DF-4624-BDAA-80B4521A1282}" srcOrd="0" destOrd="0" presId="urn:microsoft.com/office/officeart/2005/8/layout/chevron2"/>
    <dgm:cxn modelId="{119204C1-AB48-4CF4-83F0-D8B0E5019718}" type="presParOf" srcId="{70786E40-8C60-423A-8C96-EDE72A3B7718}" destId="{F0123294-4E1F-4ECE-B046-98D7E127F78B}" srcOrd="1" destOrd="0" presId="urn:microsoft.com/office/officeart/2005/8/layout/chevron2"/>
    <dgm:cxn modelId="{DF36046E-D06D-4DFB-B32C-CBC54A37827D}" type="presParOf" srcId="{8D5152BF-9635-4E15-BFE2-E2255DEC510D}" destId="{7C96F374-5BF4-43B6-879A-50B84C9A2C00}" srcOrd="3" destOrd="0" presId="urn:microsoft.com/office/officeart/2005/8/layout/chevron2"/>
    <dgm:cxn modelId="{660F8BAB-604F-45D1-84CA-1CC5009DC25D}" type="presParOf" srcId="{8D5152BF-9635-4E15-BFE2-E2255DEC510D}" destId="{F8872C66-3062-4488-84AF-6993A6474646}" srcOrd="4" destOrd="0" presId="urn:microsoft.com/office/officeart/2005/8/layout/chevron2"/>
    <dgm:cxn modelId="{2D2769D8-B63C-4CBA-80AE-3CB96D92E5BD}" type="presParOf" srcId="{F8872C66-3062-4488-84AF-6993A6474646}" destId="{42E933C3-957B-4CA1-B0F0-30F970B7E12A}" srcOrd="0" destOrd="0" presId="urn:microsoft.com/office/officeart/2005/8/layout/chevron2"/>
    <dgm:cxn modelId="{2A44CEBD-B096-421D-B7A6-2F706CEA07CE}" type="presParOf" srcId="{F8872C66-3062-4488-84AF-6993A6474646}" destId="{164852A6-0CD0-4579-96EB-2E44190440F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FC6AAB-3DB8-45A7-9B9D-00A1C37E61A2}">
      <dsp:nvSpPr>
        <dsp:cNvPr id="0" name=""/>
        <dsp:cNvSpPr/>
      </dsp:nvSpPr>
      <dsp:spPr>
        <a:xfrm>
          <a:off x="0" y="0"/>
          <a:ext cx="3603636" cy="360363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22F103-F9E0-4EFE-8346-84EF50E7993B}">
      <dsp:nvSpPr>
        <dsp:cNvPr id="0" name=""/>
        <dsp:cNvSpPr/>
      </dsp:nvSpPr>
      <dsp:spPr>
        <a:xfrm>
          <a:off x="1801818" y="0"/>
          <a:ext cx="4294182" cy="36036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 dirty="0"/>
        </a:p>
      </dsp:txBody>
      <dsp:txXfrm>
        <a:off x="1801818" y="0"/>
        <a:ext cx="2147091" cy="1081093"/>
      </dsp:txXfrm>
    </dsp:sp>
    <dsp:sp modelId="{B7474544-04A1-4F03-A54E-18CABB4EB058}">
      <dsp:nvSpPr>
        <dsp:cNvPr id="0" name=""/>
        <dsp:cNvSpPr/>
      </dsp:nvSpPr>
      <dsp:spPr>
        <a:xfrm>
          <a:off x="630637" y="1081093"/>
          <a:ext cx="2342361" cy="234236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329CD5-F207-49C9-B57A-979991D70726}">
      <dsp:nvSpPr>
        <dsp:cNvPr id="0" name=""/>
        <dsp:cNvSpPr/>
      </dsp:nvSpPr>
      <dsp:spPr>
        <a:xfrm>
          <a:off x="1801818" y="1081093"/>
          <a:ext cx="4294182" cy="234236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 dirty="0"/>
        </a:p>
      </dsp:txBody>
      <dsp:txXfrm>
        <a:off x="1801818" y="1081093"/>
        <a:ext cx="2147091" cy="1081089"/>
      </dsp:txXfrm>
    </dsp:sp>
    <dsp:sp modelId="{3FE64F91-1429-4927-9679-EC1633383A65}">
      <dsp:nvSpPr>
        <dsp:cNvPr id="0" name=""/>
        <dsp:cNvSpPr/>
      </dsp:nvSpPr>
      <dsp:spPr>
        <a:xfrm>
          <a:off x="1261273" y="2162182"/>
          <a:ext cx="1081089" cy="108108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AFEE31-8748-406A-B146-DF38950691E8}">
      <dsp:nvSpPr>
        <dsp:cNvPr id="0" name=""/>
        <dsp:cNvSpPr/>
      </dsp:nvSpPr>
      <dsp:spPr>
        <a:xfrm>
          <a:off x="1801818" y="2162182"/>
          <a:ext cx="4294182" cy="108108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600" kern="1200" dirty="0"/>
        </a:p>
      </dsp:txBody>
      <dsp:txXfrm>
        <a:off x="1801818" y="2162182"/>
        <a:ext cx="2147091" cy="1081089"/>
      </dsp:txXfrm>
    </dsp:sp>
    <dsp:sp modelId="{77F6229A-9E43-4950-AF62-A487EAE2BE4A}">
      <dsp:nvSpPr>
        <dsp:cNvPr id="0" name=""/>
        <dsp:cNvSpPr/>
      </dsp:nvSpPr>
      <dsp:spPr>
        <a:xfrm>
          <a:off x="3948909" y="0"/>
          <a:ext cx="2147091" cy="108109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Даём несолёное сало</a:t>
          </a: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Дроблёный арахис</a:t>
          </a:r>
          <a:endParaRPr lang="ru-RU" sz="1700" kern="1200" dirty="0"/>
        </a:p>
      </dsp:txBody>
      <dsp:txXfrm>
        <a:off x="3948909" y="0"/>
        <a:ext cx="2147091" cy="1081093"/>
      </dsp:txXfrm>
    </dsp:sp>
    <dsp:sp modelId="{885F6C64-967E-40A9-ADCB-AEA88A1CB1C5}">
      <dsp:nvSpPr>
        <dsp:cNvPr id="0" name=""/>
        <dsp:cNvSpPr/>
      </dsp:nvSpPr>
      <dsp:spPr>
        <a:xfrm>
          <a:off x="3948909" y="1081093"/>
          <a:ext cx="2147091" cy="108108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Нежареные семечки подсолнечника</a:t>
          </a: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Просо </a:t>
          </a:r>
          <a:endParaRPr lang="ru-RU" sz="1700" kern="1200" dirty="0"/>
        </a:p>
      </dsp:txBody>
      <dsp:txXfrm>
        <a:off x="3948909" y="1081093"/>
        <a:ext cx="2147091" cy="1081089"/>
      </dsp:txXfrm>
    </dsp:sp>
    <dsp:sp modelId="{EB3A6D3A-E3DD-4D07-84CA-9C0DB1F7EABE}">
      <dsp:nvSpPr>
        <dsp:cNvPr id="0" name=""/>
        <dsp:cNvSpPr/>
      </dsp:nvSpPr>
      <dsp:spPr>
        <a:xfrm>
          <a:off x="3948909" y="2162182"/>
          <a:ext cx="2147091" cy="108108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Овёс</a:t>
          </a: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Пшеница </a:t>
          </a:r>
          <a:endParaRPr lang="ru-RU" sz="1700" kern="1200" dirty="0"/>
        </a:p>
      </dsp:txBody>
      <dsp:txXfrm>
        <a:off x="3948909" y="2162182"/>
        <a:ext cx="2147091" cy="10810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424D08-3F72-46EB-9D34-D3F5C168FA4B}">
      <dsp:nvSpPr>
        <dsp:cNvPr id="0" name=""/>
        <dsp:cNvSpPr/>
      </dsp:nvSpPr>
      <dsp:spPr>
        <a:xfrm rot="5400000">
          <a:off x="-216467" y="366176"/>
          <a:ext cx="1443115" cy="101018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1.</a:t>
          </a:r>
          <a:endParaRPr lang="ru-RU" sz="3000" kern="1200" dirty="0"/>
        </a:p>
      </dsp:txBody>
      <dsp:txXfrm rot="-5400000">
        <a:off x="1" y="654800"/>
        <a:ext cx="1010181" cy="432934"/>
      </dsp:txXfrm>
    </dsp:sp>
    <dsp:sp modelId="{43BACD0C-4E5F-49E8-9327-CFAA058614B0}">
      <dsp:nvSpPr>
        <dsp:cNvPr id="0" name=""/>
        <dsp:cNvSpPr/>
      </dsp:nvSpPr>
      <dsp:spPr>
        <a:xfrm rot="5400000">
          <a:off x="3084077" y="-1924188"/>
          <a:ext cx="938025" cy="50858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kern="1200" dirty="0" smtClean="0"/>
            <a:t>Приготовь для птиц домики.</a:t>
          </a:r>
          <a:endParaRPr lang="ru-RU" sz="3600" kern="1200" dirty="0"/>
        </a:p>
      </dsp:txBody>
      <dsp:txXfrm rot="-5400000">
        <a:off x="1010181" y="195499"/>
        <a:ext cx="5040027" cy="846443"/>
      </dsp:txXfrm>
    </dsp:sp>
    <dsp:sp modelId="{430423EC-D8DF-4624-BDAA-80B4521A1282}">
      <dsp:nvSpPr>
        <dsp:cNvPr id="0" name=""/>
        <dsp:cNvSpPr/>
      </dsp:nvSpPr>
      <dsp:spPr>
        <a:xfrm rot="5400000">
          <a:off x="-216467" y="1703163"/>
          <a:ext cx="1443115" cy="1010181"/>
        </a:xfrm>
        <a:prstGeom prst="chevron">
          <a:avLst/>
        </a:prstGeom>
        <a:solidFill>
          <a:schemeClr val="accent3">
            <a:hueOff val="-568678"/>
            <a:satOff val="-2344"/>
            <a:lumOff val="-491"/>
            <a:alphaOff val="0"/>
          </a:schemeClr>
        </a:solidFill>
        <a:ln w="25400" cap="flat" cmpd="sng" algn="ctr">
          <a:solidFill>
            <a:schemeClr val="accent3">
              <a:hueOff val="-568678"/>
              <a:satOff val="-2344"/>
              <a:lumOff val="-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2.</a:t>
          </a:r>
          <a:endParaRPr lang="ru-RU" sz="3000" kern="1200" dirty="0"/>
        </a:p>
      </dsp:txBody>
      <dsp:txXfrm rot="-5400000">
        <a:off x="1" y="1991787"/>
        <a:ext cx="1010181" cy="432934"/>
      </dsp:txXfrm>
    </dsp:sp>
    <dsp:sp modelId="{F0123294-4E1F-4ECE-B046-98D7E127F78B}">
      <dsp:nvSpPr>
        <dsp:cNvPr id="0" name=""/>
        <dsp:cNvSpPr/>
      </dsp:nvSpPr>
      <dsp:spPr>
        <a:xfrm rot="5400000">
          <a:off x="3031070" y="-587200"/>
          <a:ext cx="1044040" cy="50858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568678"/>
              <a:satOff val="-2344"/>
              <a:lumOff val="-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kern="1200" dirty="0" smtClean="0"/>
            <a:t>Не тревожь птицу  на гнезде.</a:t>
          </a:r>
          <a:endParaRPr lang="ru-RU" sz="3600" kern="1200" dirty="0"/>
        </a:p>
      </dsp:txBody>
      <dsp:txXfrm rot="-5400000">
        <a:off x="1010181" y="1484655"/>
        <a:ext cx="5034852" cy="942108"/>
      </dsp:txXfrm>
    </dsp:sp>
    <dsp:sp modelId="{42E933C3-957B-4CA1-B0F0-30F970B7E12A}">
      <dsp:nvSpPr>
        <dsp:cNvPr id="0" name=""/>
        <dsp:cNvSpPr/>
      </dsp:nvSpPr>
      <dsp:spPr>
        <a:xfrm rot="5400000">
          <a:off x="-216467" y="3481426"/>
          <a:ext cx="1443115" cy="1010181"/>
        </a:xfrm>
        <a:prstGeom prst="chevron">
          <a:avLst/>
        </a:prstGeom>
        <a:solidFill>
          <a:schemeClr val="accent3">
            <a:hueOff val="-1137357"/>
            <a:satOff val="-4689"/>
            <a:lumOff val="-983"/>
            <a:alphaOff val="0"/>
          </a:schemeClr>
        </a:solidFill>
        <a:ln w="25400" cap="flat" cmpd="sng" algn="ctr">
          <a:solidFill>
            <a:schemeClr val="accent3">
              <a:hueOff val="-1137357"/>
              <a:satOff val="-4689"/>
              <a:lumOff val="-9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3.</a:t>
          </a:r>
          <a:endParaRPr lang="ru-RU" sz="3000" kern="1200" dirty="0"/>
        </a:p>
      </dsp:txBody>
      <dsp:txXfrm rot="-5400000">
        <a:off x="1" y="3770050"/>
        <a:ext cx="1010181" cy="432934"/>
      </dsp:txXfrm>
    </dsp:sp>
    <dsp:sp modelId="{164852A6-0CD0-4579-96EB-2E44190440F0}">
      <dsp:nvSpPr>
        <dsp:cNvPr id="0" name=""/>
        <dsp:cNvSpPr/>
      </dsp:nvSpPr>
      <dsp:spPr>
        <a:xfrm rot="5400000">
          <a:off x="2589794" y="1191062"/>
          <a:ext cx="1926591" cy="50858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1137357"/>
              <a:satOff val="-4689"/>
              <a:lumOff val="-98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600" kern="1200" dirty="0" smtClean="0"/>
            <a:t>Подкармливай только теми продуктами, которые нужны птицам.</a:t>
          </a:r>
          <a:endParaRPr lang="ru-RU" sz="3600" kern="1200" dirty="0"/>
        </a:p>
      </dsp:txBody>
      <dsp:txXfrm rot="-5400000">
        <a:off x="1010181" y="2864723"/>
        <a:ext cx="4991770" cy="17384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04CE4-114B-49B6-911A-C825BD2A5908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CE96-44D1-4CA7-AD57-CDE580373F5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04CE4-114B-49B6-911A-C825BD2A5908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CE96-44D1-4CA7-AD57-CDE58037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04CE4-114B-49B6-911A-C825BD2A5908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CE96-44D1-4CA7-AD57-CDE58037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04CE4-114B-49B6-911A-C825BD2A5908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CE96-44D1-4CA7-AD57-CDE58037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04CE4-114B-49B6-911A-C825BD2A5908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02BCE96-44D1-4CA7-AD57-CDE58037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04CE4-114B-49B6-911A-C825BD2A5908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CE96-44D1-4CA7-AD57-CDE58037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04CE4-114B-49B6-911A-C825BD2A5908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CE96-44D1-4CA7-AD57-CDE58037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04CE4-114B-49B6-911A-C825BD2A5908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CE96-44D1-4CA7-AD57-CDE58037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04CE4-114B-49B6-911A-C825BD2A5908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CE96-44D1-4CA7-AD57-CDE58037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04CE4-114B-49B6-911A-C825BD2A5908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CE96-44D1-4CA7-AD57-CDE58037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04CE4-114B-49B6-911A-C825BD2A5908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CE96-44D1-4CA7-AD57-CDE58037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8604CE4-114B-49B6-911A-C825BD2A5908}" type="datetimeFigureOut">
              <a:rPr lang="ru-RU" smtClean="0"/>
              <a:pPr/>
              <a:t>24.06.2025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02BCE96-44D1-4CA7-AD57-CDE580373F5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5864" y="2967335"/>
            <a:ext cx="4219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28605"/>
            <a:ext cx="8501091" cy="367760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accent5">
                <a:lumMod val="75000"/>
              </a:schemeClr>
            </a:solidFill>
          </a:ln>
          <a:scene3d>
            <a:camera prst="perspectiveLef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800" dirty="0" smtClean="0"/>
              <a:t>У них есть тело, два крыла,</a:t>
            </a:r>
          </a:p>
          <a:p>
            <a:r>
              <a:rPr lang="ru-RU" sz="4800" dirty="0" smtClean="0"/>
              <a:t>Есть лапки, клюв и голова.</a:t>
            </a:r>
          </a:p>
          <a:p>
            <a:r>
              <a:rPr lang="ru-RU" sz="4800" dirty="0" smtClean="0"/>
              <a:t>Покрыто тело перьями.</a:t>
            </a:r>
          </a:p>
          <a:p>
            <a:r>
              <a:rPr lang="ru-RU" sz="4800" dirty="0" smtClean="0"/>
              <a:t>Узнали их теперь вы?</a:t>
            </a:r>
          </a:p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05967" y="4813994"/>
            <a:ext cx="4732065" cy="1021556"/>
          </a:xfrm>
          <a:prstGeom prst="roundRect">
            <a:avLst/>
          </a:prstGeom>
          <a:solidFill>
            <a:schemeClr val="accent3"/>
          </a:solidFill>
          <a:ln w="76200">
            <a:solidFill>
              <a:schemeClr val="accent5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Птицы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17530058_8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67632">
            <a:off x="-75144" y="2338574"/>
            <a:ext cx="4676775" cy="2924175"/>
          </a:xfrm>
          <a:prstGeom prst="roundRect">
            <a:avLst/>
          </a:prstGeom>
          <a:ln w="76200" cap="sq">
            <a:solidFill>
              <a:schemeClr val="accent5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Righ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Скругленный прямоугольник 2"/>
          <p:cNvSpPr/>
          <p:nvPr/>
        </p:nvSpPr>
        <p:spPr>
          <a:xfrm rot="1391249">
            <a:off x="368748" y="893834"/>
            <a:ext cx="3742569" cy="1021556"/>
          </a:xfrm>
          <a:prstGeom prst="roundRect">
            <a:avLst/>
          </a:prstGeom>
          <a:solidFill>
            <a:schemeClr val="accent3"/>
          </a:solidFill>
          <a:ln w="76200">
            <a:solidFill>
              <a:schemeClr val="accent5"/>
            </a:solidFill>
          </a:ln>
          <a:scene3d>
            <a:camera prst="perspectiveLef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Снегирь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 descr="GDCVwZcAsA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642918"/>
            <a:ext cx="4357718" cy="4357718"/>
          </a:xfrm>
          <a:prstGeom prst="roundRect">
            <a:avLst/>
          </a:prstGeom>
          <a:ln w="76200" cap="sq">
            <a:solidFill>
              <a:schemeClr val="accent5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Lef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5214942" y="5072074"/>
            <a:ext cx="2786082" cy="1021556"/>
          </a:xfrm>
          <a:prstGeom prst="roundRect">
            <a:avLst/>
          </a:prstGeom>
          <a:solidFill>
            <a:schemeClr val="accent3"/>
          </a:solidFill>
          <a:ln w="76200">
            <a:solidFill>
              <a:schemeClr val="accent5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Голубь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4282" y="357167"/>
            <a:ext cx="8286808" cy="851297"/>
          </a:xfrm>
          <a:prstGeom prst="roundRect">
            <a:avLst/>
          </a:prstGeom>
          <a:solidFill>
            <a:schemeClr val="accent3"/>
          </a:solidFill>
          <a:ln w="76200">
            <a:solidFill>
              <a:schemeClr val="accent5"/>
            </a:solidFill>
          </a:ln>
          <a:scene3d>
            <a:camera prst="perspectiveLef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Чем помочь птицам весной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duplyanka.jpg"/>
          <p:cNvPicPr>
            <a:picLocks noChangeAspect="1"/>
          </p:cNvPicPr>
          <p:nvPr/>
        </p:nvPicPr>
        <p:blipFill>
          <a:blip r:embed="rId2"/>
          <a:srcRect l="4494" t="3402" r="20225" b="6514"/>
          <a:stretch>
            <a:fillRect/>
          </a:stretch>
        </p:blipFill>
        <p:spPr>
          <a:xfrm>
            <a:off x="214282" y="1714488"/>
            <a:ext cx="4786346" cy="3929090"/>
          </a:xfrm>
          <a:prstGeom prst="roundRect">
            <a:avLst/>
          </a:prstGeom>
          <a:ln w="190500" cap="sq">
            <a:solidFill>
              <a:schemeClr val="accent5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Righ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214282" y="6072206"/>
            <a:ext cx="3643338" cy="715089"/>
          </a:xfrm>
          <a:prstGeom prst="roundRect">
            <a:avLst/>
          </a:prstGeom>
          <a:solidFill>
            <a:schemeClr val="accent3"/>
          </a:solidFill>
          <a:ln w="76200">
            <a:solidFill>
              <a:schemeClr val="accent5"/>
            </a:solidFill>
          </a:ln>
          <a:scene3d>
            <a:camera prst="perspectiveLef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Дуплянка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" name="Рисунок 4" descr="1446029884.jpg"/>
          <p:cNvPicPr>
            <a:picLocks noChangeAspect="1"/>
          </p:cNvPicPr>
          <p:nvPr/>
        </p:nvPicPr>
        <p:blipFill>
          <a:blip r:embed="rId3"/>
          <a:srcRect l="14063" t="5078" r="20312" b="18750"/>
          <a:stretch>
            <a:fillRect/>
          </a:stretch>
        </p:blipFill>
        <p:spPr>
          <a:xfrm>
            <a:off x="5357818" y="1571612"/>
            <a:ext cx="3000396" cy="4071966"/>
          </a:xfrm>
          <a:prstGeom prst="round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5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perspectiveLef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5357818" y="6000768"/>
            <a:ext cx="2643206" cy="715089"/>
          </a:xfrm>
          <a:prstGeom prst="roundRect">
            <a:avLst/>
          </a:prstGeom>
          <a:solidFill>
            <a:schemeClr val="accent3"/>
          </a:solidFill>
          <a:ln w="76200">
            <a:solidFill>
              <a:schemeClr val="accent5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Синичник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5987787_refers000001e.jpg"/>
          <p:cNvPicPr>
            <a:picLocks noChangeAspect="1"/>
          </p:cNvPicPr>
          <p:nvPr/>
        </p:nvPicPr>
        <p:blipFill>
          <a:blip r:embed="rId2"/>
          <a:srcRect l="10416" t="3125" r="14583" b="3125"/>
          <a:stretch>
            <a:fillRect/>
          </a:stretch>
        </p:blipFill>
        <p:spPr>
          <a:xfrm>
            <a:off x="1285852" y="1643026"/>
            <a:ext cx="5715040" cy="5214974"/>
          </a:xfrm>
          <a:prstGeom prst="round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chemeClr val="accent5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perspectiveLef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Скругленный прямоугольник 2"/>
          <p:cNvSpPr/>
          <p:nvPr/>
        </p:nvSpPr>
        <p:spPr>
          <a:xfrm>
            <a:off x="357159" y="357166"/>
            <a:ext cx="4714907" cy="1021556"/>
          </a:xfrm>
          <a:prstGeom prst="roundRect">
            <a:avLst/>
          </a:prstGeom>
          <a:solidFill>
            <a:schemeClr val="accent3"/>
          </a:solidFill>
          <a:ln w="76200">
            <a:solidFill>
              <a:schemeClr val="accent5"/>
            </a:solidFill>
          </a:ln>
          <a:scene3d>
            <a:camera prst="perspectiveLef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Скворечник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000100" y="285728"/>
            <a:ext cx="6766326" cy="1021556"/>
          </a:xfrm>
          <a:prstGeom prst="roundRect">
            <a:avLst/>
          </a:prstGeom>
          <a:solidFill>
            <a:schemeClr val="accent3"/>
          </a:solidFill>
          <a:ln w="76200">
            <a:solidFill>
              <a:schemeClr val="accent5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Весенняя подкормка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 descr="lori-0003717700-bigww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1500174"/>
            <a:ext cx="2928958" cy="1936774"/>
          </a:xfrm>
          <a:prstGeom prst="rect">
            <a:avLst/>
          </a:prstGeom>
        </p:spPr>
      </p:pic>
      <p:pic>
        <p:nvPicPr>
          <p:cNvPr id="5" name="Рисунок 4" descr="ovsyanaya-krup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3214686"/>
            <a:ext cx="4214810" cy="1580554"/>
          </a:xfrm>
          <a:prstGeom prst="rect">
            <a:avLst/>
          </a:prstGeom>
        </p:spPr>
      </p:pic>
      <p:pic>
        <p:nvPicPr>
          <p:cNvPr id="6" name="Рисунок 5" descr="b5f20033bc92d027738ae937b489d03f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182" y="1357298"/>
            <a:ext cx="3048000" cy="1924050"/>
          </a:xfrm>
          <a:prstGeom prst="rect">
            <a:avLst/>
          </a:prstGeom>
        </p:spPr>
      </p:pic>
      <p:pic>
        <p:nvPicPr>
          <p:cNvPr id="7" name="Рисунок 6" descr="1356632979_7d4fa4596eec2d53ff9a510a2f06fadb.jpg"/>
          <p:cNvPicPr>
            <a:picLocks noChangeAspect="1"/>
          </p:cNvPicPr>
          <p:nvPr/>
        </p:nvPicPr>
        <p:blipFill>
          <a:blip r:embed="rId5"/>
          <a:srcRect l="11611" t="5888" r="11698"/>
          <a:stretch>
            <a:fillRect/>
          </a:stretch>
        </p:blipFill>
        <p:spPr>
          <a:xfrm>
            <a:off x="6000760" y="4143380"/>
            <a:ext cx="2857520" cy="2340894"/>
          </a:xfrm>
          <a:prstGeom prst="rect">
            <a:avLst/>
          </a:prstGeom>
        </p:spPr>
      </p:pic>
      <p:pic>
        <p:nvPicPr>
          <p:cNvPr id="8" name="Рисунок 7" descr="452069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0364" y="4690893"/>
            <a:ext cx="3262312" cy="2167107"/>
          </a:xfrm>
          <a:prstGeom prst="rect">
            <a:avLst/>
          </a:prstGeom>
        </p:spPr>
      </p:pic>
      <p:pic>
        <p:nvPicPr>
          <p:cNvPr id="9" name="Рисунок 8" descr="appletote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282" y="5210173"/>
            <a:ext cx="2477502" cy="1647827"/>
          </a:xfrm>
          <a:prstGeom prst="rect">
            <a:avLst/>
          </a:prstGeom>
        </p:spPr>
      </p:pic>
      <p:pic>
        <p:nvPicPr>
          <p:cNvPr id="10" name="Рисунок 9" descr="grush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00826" y="2500306"/>
            <a:ext cx="1828800" cy="1527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57158" y="428604"/>
            <a:ext cx="3500462" cy="1021556"/>
          </a:xfrm>
          <a:prstGeom prst="roundRect">
            <a:avLst/>
          </a:prstGeom>
          <a:solidFill>
            <a:schemeClr val="accent3"/>
          </a:solidFill>
          <a:ln w="76200">
            <a:solidFill>
              <a:schemeClr val="accent5"/>
            </a:solidFill>
          </a:ln>
          <a:scene3d>
            <a:camera prst="perspectiveLef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Памятка 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524000" y="1714488"/>
          <a:ext cx="6096000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3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олна 2"/>
          <p:cNvSpPr/>
          <p:nvPr/>
        </p:nvSpPr>
        <p:spPr>
          <a:xfrm>
            <a:off x="1571604" y="1000108"/>
            <a:ext cx="6429420" cy="3629044"/>
          </a:xfrm>
          <a:prstGeom prst="wav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Спасибо!</a:t>
            </a:r>
          </a:p>
          <a:p>
            <a:pPr algn="ctr"/>
            <a:endParaRPr lang="ru-RU" sz="9600" dirty="0"/>
          </a:p>
        </p:txBody>
      </p:sp>
      <p:pic>
        <p:nvPicPr>
          <p:cNvPr id="4" name="Рисунок 3" descr="0_de50c_897daebf_S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5" y="2952270"/>
            <a:ext cx="3143272" cy="2996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 rot="20412552">
            <a:off x="2758478" y="1303650"/>
            <a:ext cx="3247871" cy="17366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accent5">
                <a:lumMod val="75000"/>
              </a:schemeClr>
            </a:solidFill>
          </a:ln>
          <a:scene3d>
            <a:camera prst="perspectiveRelaxedModerately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Наши</a:t>
            </a:r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птицы</a:t>
            </a:r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Рисунок 2" descr="c92e6c7e2b38525d9704f28ee7b8dd44.jpg"/>
          <p:cNvPicPr>
            <a:picLocks noChangeAspect="1"/>
          </p:cNvPicPr>
          <p:nvPr/>
        </p:nvPicPr>
        <p:blipFill>
          <a:blip r:embed="rId2"/>
          <a:srcRect l="22812" t="10000" r="8750" b="8750"/>
          <a:stretch>
            <a:fillRect/>
          </a:stretch>
        </p:blipFill>
        <p:spPr>
          <a:xfrm>
            <a:off x="500034" y="571480"/>
            <a:ext cx="1928826" cy="1717447"/>
          </a:xfrm>
          <a:prstGeom prst="roundRect">
            <a:avLst/>
          </a:prstGeom>
          <a:ln w="1905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Righ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 descr="26812_a19bec9cdb5e9867439c5490bbfed292.jpg.jpg"/>
          <p:cNvPicPr>
            <a:picLocks noChangeAspect="1"/>
          </p:cNvPicPr>
          <p:nvPr/>
        </p:nvPicPr>
        <p:blipFill>
          <a:blip r:embed="rId3"/>
          <a:srcRect l="20190" t="7097" r="10652" b="21398"/>
          <a:stretch>
            <a:fillRect/>
          </a:stretch>
        </p:blipFill>
        <p:spPr>
          <a:xfrm>
            <a:off x="642910" y="2714620"/>
            <a:ext cx="2143140" cy="1662781"/>
          </a:xfrm>
          <a:prstGeom prst="roundRect">
            <a:avLst/>
          </a:prstGeom>
          <a:ln w="1905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Righ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Синица 2.jpg"/>
          <p:cNvPicPr>
            <a:picLocks noChangeAspect="1"/>
          </p:cNvPicPr>
          <p:nvPr/>
        </p:nvPicPr>
        <p:blipFill>
          <a:blip r:embed="rId4"/>
          <a:srcRect l="2343" t="25390" r="30469" b="17187"/>
          <a:stretch>
            <a:fillRect/>
          </a:stretch>
        </p:blipFill>
        <p:spPr>
          <a:xfrm>
            <a:off x="2714612" y="4000504"/>
            <a:ext cx="2857520" cy="1628122"/>
          </a:xfrm>
          <a:prstGeom prst="roundRect">
            <a:avLst/>
          </a:prstGeom>
          <a:ln w="1905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Righ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скачанные файлы (1).jpg"/>
          <p:cNvPicPr>
            <a:picLocks noChangeAspect="1"/>
          </p:cNvPicPr>
          <p:nvPr/>
        </p:nvPicPr>
        <p:blipFill>
          <a:blip r:embed="rId5"/>
          <a:srcRect l="13636"/>
          <a:stretch>
            <a:fillRect/>
          </a:stretch>
        </p:blipFill>
        <p:spPr>
          <a:xfrm>
            <a:off x="6286512" y="1214422"/>
            <a:ext cx="2262185" cy="1743075"/>
          </a:xfrm>
          <a:prstGeom prst="roundRect">
            <a:avLst/>
          </a:prstGeom>
          <a:ln w="1905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Lef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26812_0aea7797774646ec0d602cfa5699bbef.jpg.jpg"/>
          <p:cNvPicPr>
            <a:picLocks noChangeAspect="1"/>
          </p:cNvPicPr>
          <p:nvPr/>
        </p:nvPicPr>
        <p:blipFill>
          <a:blip r:embed="rId6"/>
          <a:srcRect l="11302" t="3349" r="9459" b="14115"/>
          <a:stretch>
            <a:fillRect/>
          </a:stretch>
        </p:blipFill>
        <p:spPr>
          <a:xfrm>
            <a:off x="5715008" y="3214686"/>
            <a:ext cx="1825293" cy="2928958"/>
          </a:xfrm>
          <a:prstGeom prst="roundRect">
            <a:avLst/>
          </a:prstGeom>
          <a:ln w="1905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Lef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5" descr="17-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9623">
            <a:off x="574417" y="645144"/>
            <a:ext cx="3511699" cy="2775375"/>
          </a:xfrm>
          <a:prstGeom prst="roundRect">
            <a:avLst/>
          </a:prstGeom>
          <a:ln w="1905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Righ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Содержимое 7" descr="0019-026-Davajte-pozabotimsja-o-zimujuschikh-ptitsak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43048">
            <a:off x="4910235" y="2049979"/>
            <a:ext cx="4059238" cy="1746585"/>
          </a:xfrm>
          <a:prstGeom prst="roundRect">
            <a:avLst/>
          </a:prstGeom>
          <a:ln w="1905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Lef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kormushka-snegir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67553">
            <a:off x="428596" y="3714752"/>
            <a:ext cx="3286148" cy="2500330"/>
          </a:xfrm>
          <a:prstGeom prst="roundRect">
            <a:avLst/>
          </a:prstGeom>
          <a:ln w="1905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Righ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kormushka-dlya-ptits-zimoy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124" y="4357670"/>
            <a:ext cx="3643338" cy="2500330"/>
          </a:xfrm>
          <a:prstGeom prst="roundRect">
            <a:avLst/>
          </a:prstGeom>
          <a:ln w="1905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Lef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Скругленный прямоугольник 1"/>
          <p:cNvSpPr/>
          <p:nvPr/>
        </p:nvSpPr>
        <p:spPr>
          <a:xfrm rot="20585412">
            <a:off x="3909338" y="262158"/>
            <a:ext cx="4056122" cy="194095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accent5">
                <a:lumMod val="75000"/>
              </a:schemeClr>
            </a:solidFill>
          </a:ln>
          <a:scene3d>
            <a:camera prst="perspectiveLef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Помощь птицам зимой:</a:t>
            </a:r>
          </a:p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кормушки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4282" y="214291"/>
            <a:ext cx="4714908" cy="1328023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  <a:ln w="76200">
            <a:solidFill>
              <a:schemeClr val="tx2">
                <a:lumMod val="75000"/>
                <a:lumOff val="25000"/>
              </a:schemeClr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</a:rPr>
              <a:t>Помощь птицам  зимой: подкормка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500166" y="2071678"/>
          <a:ext cx="6096000" cy="3603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26812_ee33350ac9ec24c1c209cf13b322b5de.jpg.jpg"/>
          <p:cNvPicPr>
            <a:picLocks noChangeAspect="1"/>
          </p:cNvPicPr>
          <p:nvPr/>
        </p:nvPicPr>
        <p:blipFill>
          <a:blip r:embed="rId7"/>
          <a:srcRect l="9265" t="14285" r="32029" b="19643"/>
          <a:stretch>
            <a:fillRect/>
          </a:stretch>
        </p:blipFill>
        <p:spPr>
          <a:xfrm>
            <a:off x="3571868" y="2071678"/>
            <a:ext cx="1428760" cy="1078859"/>
          </a:xfrm>
          <a:prstGeom prst="roundRect">
            <a:avLst/>
          </a:prstGeom>
          <a:ln w="1905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26812_a19bec9cdb5e9867439c5490bbfed292.jpg.jpg"/>
          <p:cNvPicPr>
            <a:picLocks noChangeAspect="1"/>
          </p:cNvPicPr>
          <p:nvPr/>
        </p:nvPicPr>
        <p:blipFill>
          <a:blip r:embed="rId8"/>
          <a:srcRect l="23768" t="8686" r="16613" b="26165"/>
          <a:stretch>
            <a:fillRect/>
          </a:stretch>
        </p:blipFill>
        <p:spPr>
          <a:xfrm>
            <a:off x="3643306" y="3214686"/>
            <a:ext cx="1357322" cy="1113005"/>
          </a:xfrm>
          <a:prstGeom prst="roundRect">
            <a:avLst/>
          </a:prstGeom>
          <a:ln w="1905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Птицы.jpg"/>
          <p:cNvPicPr>
            <a:picLocks noChangeAspect="1"/>
          </p:cNvPicPr>
          <p:nvPr/>
        </p:nvPicPr>
        <p:blipFill>
          <a:blip r:embed="rId9"/>
          <a:srcRect l="26375" t="13161" r="24125" b="17412"/>
          <a:stretch>
            <a:fillRect/>
          </a:stretch>
        </p:blipFill>
        <p:spPr>
          <a:xfrm>
            <a:off x="3643306" y="4429132"/>
            <a:ext cx="1357322" cy="1143008"/>
          </a:xfrm>
          <a:prstGeom prst="roundRect">
            <a:avLst/>
          </a:prstGeom>
          <a:ln w="1905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42911" y="642918"/>
            <a:ext cx="4071966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accent5">
                <a:lumMod val="75000"/>
              </a:schemeClr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Памятка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6" name="Picture 2" descr="C:\Users\User\Desktop\6c8507627f35d7b0f41b353e6eb8a73b.jpg"/>
          <p:cNvPicPr>
            <a:picLocks noChangeAspect="1" noChangeArrowheads="1"/>
          </p:cNvPicPr>
          <p:nvPr/>
        </p:nvPicPr>
        <p:blipFill>
          <a:blip r:embed="rId2"/>
          <a:srcRect t="7335" b="8458"/>
          <a:stretch>
            <a:fillRect/>
          </a:stretch>
        </p:blipFill>
        <p:spPr bwMode="auto">
          <a:xfrm>
            <a:off x="1643042" y="1500174"/>
            <a:ext cx="6929486" cy="4929222"/>
          </a:xfrm>
          <a:prstGeom prst="roundRect">
            <a:avLst/>
          </a:prstGeom>
          <a:ln w="1905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nebo-vesn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428604"/>
            <a:ext cx="8593102" cy="6072230"/>
          </a:xfrm>
          <a:prstGeom prst="rect">
            <a:avLst/>
          </a:prstGeom>
          <a:ln w="190500" cap="sq">
            <a:solidFill>
              <a:schemeClr val="accent5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Скругленный прямоугольник 1"/>
          <p:cNvSpPr/>
          <p:nvPr/>
        </p:nvSpPr>
        <p:spPr>
          <a:xfrm>
            <a:off x="785786" y="714357"/>
            <a:ext cx="6786610" cy="1021556"/>
          </a:xfrm>
          <a:prstGeom prst="roundRect">
            <a:avLst/>
          </a:prstGeom>
          <a:solidFill>
            <a:schemeClr val="bg2"/>
          </a:solidFill>
          <a:ln w="76200">
            <a:solidFill>
              <a:schemeClr val="accent5"/>
            </a:solidFill>
          </a:ln>
          <a:scene3d>
            <a:camera prst="perspectiveLef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Весна пришла!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4" name="Рисунок 3" descr="9ec6386d631a7f604a7f287cccedf87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125" y="2290762"/>
            <a:ext cx="3333750" cy="2276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205967" y="500042"/>
            <a:ext cx="5795057" cy="2860358"/>
          </a:xfrm>
          <a:prstGeom prst="roundRect">
            <a:avLst/>
          </a:prstGeom>
          <a:solidFill>
            <a:schemeClr val="accent3"/>
          </a:solidFill>
          <a:ln w="76200">
            <a:solidFill>
              <a:schemeClr val="accent1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 апреля – Международный день птиц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 descr="44341100659221408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3714752"/>
            <a:ext cx="3333750" cy="2276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3 0.17184 C -0.00954 0.17322 -0.01666 0.17646 -0.02413 0.17947 C -0.03211 0.19612 -0.0217 0.17716 -0.03159 0.18756 C -0.04132 0.19774 -0.0276 0.19011 -0.03906 0.19543 C -0.04218 0.20167 -0.04548 0.21185 -0.04947 0.21763 C -0.05225 0.22757 -0.05572 0.22896 -0.06302 0.23543 C -0.07951 0.25 -0.09739 0.25717 -0.11666 0.26319 C -0.12222 0.26249 -0.12777 0.26226 -0.13316 0.26134 C -0.13958 0.26018 -0.13576 0.25925 -0.14062 0.25532 C -0.14166 0.2544 -0.14843 0.25185 -0.14947 0.25139 C -0.15104 0.25 -0.15243 0.24839 -0.15399 0.24746 C -0.15694 0.24561 -0.16302 0.2433 -0.16302 0.2433 C -0.17777 0.24492 -0.19027 0.24977 -0.20468 0.25324 C -0.23437 0.25093 -0.22552 0.25694 -0.24062 0.23728 C -0.24305 0.22665 -0.24739 0.21485 -0.25555 0.21138 C -0.25816 0.20907 -0.26024 0.20514 -0.26302 0.20352 C -0.26579 0.20144 -0.27187 0.19959 -0.27187 0.19959 C -0.28159 0.20213 -0.29357 0.20814 -0.30173 0.21531 C -0.30572 0.21439 -0.31076 0.21531 -0.31371 0.21138 C -0.32083 0.2019 -0.32257 0.18756 -0.32569 0.17554 C -0.32378 0.1538 -0.31822 0.13622 -0.3092 0.11818 C -0.30711 0.10962 -0.30555 0.10153 -0.30173 0.09413 C -0.29861 0.08118 -0.29757 0.0673 -0.2868 0.06222 C -0.27482 0.04649 -0.28888 0.06337 -0.27795 0.05435 C -0.27257 0.05019 -0.26927 0.04325 -0.26302 0.04024 C -0.26076 0.03724 -0.25746 0.03585 -0.25555 0.03238 C -0.25347 0.02891 -0.25295 0.02452 -0.25121 0.02082 C -0.24791 0.00463 -0.25017 -0.0111 -0.25243 -0.02729 C -0.25069 -0.0518 -0.24635 -0.06429 -0.24062 -0.08672 C -0.23958 -0.09065 -0.23923 -0.09528 -0.2375 -0.09852 C -0.23559 -0.10268 -0.23159 -0.11077 -0.23159 -0.11077 C -0.22777 -0.12766 -0.23333 -0.10707 -0.22708 -0.12049 C -0.22204 -0.13136 -0.23055 -0.12234 -0.22118 -0.13043 C -0.21336 -0.14639 -0.22361 -0.12719 -0.21371 -0.14038 C -0.20694 -0.14939 -0.2151 -0.14454 -0.20625 -0.14824 C -0.20104 -0.15286 -0.18975 -0.16026 -0.18975 -0.16026 C -0.18107 -0.17183 -0.18524 -0.16766 -0.17795 -0.17414 C -0.17291 -0.1938 -0.18263 -0.22317 -0.18836 -0.2419 C -0.19132 -0.25115 -0.19079 -0.25809 -0.19722 -0.26364 C -0.22222 -0.25231 -0.23229 -0.25138 -0.26145 -0.24976 C -0.27413 -0.24768 -0.27257 -0.2463 -0.28229 -0.2419 C -0.28715 -0.23543 -0.29166 -0.2271 -0.29583 -0.21993 C -0.29913 -0.21415 -0.30069 -0.20675 -0.30468 -0.20189 C -0.30868 -0.1968 -0.31666 -0.18617 -0.31666 -0.18617 C -0.32222 -0.17067 -0.33385 -0.15911 -0.34357 -0.14824 C -0.35104 -0.13991 -0.34461 -0.14361 -0.35243 -0.14038 C -0.35503 -0.13829 -0.35711 -0.13482 -0.35989 -0.13228 C -0.36267 -0.1302 -0.36597 -0.12974 -0.36892 -0.12835 C -0.37847 -0.12927 -0.38802 -0.12927 -0.39722 -0.13228 C -0.40225 -0.1339 -0.4059 -0.13829 -0.41076 -0.14038 C -0.42031 -0.13829 -0.42031 -0.13899 -0.42708 -0.13228 C -0.43003 -0.12951 -0.43611 -0.12442 -0.43611 -0.12442 C -0.44027 -0.11586 -0.4434 -0.11679 -0.45104 -0.11447 C -0.45694 -0.11517 -0.46302 -0.1154 -0.46892 -0.11679 C -0.47048 -0.11702 -0.47239 -0.11702 -0.47343 -0.1184 C -0.47829 -0.12488 -0.48038 -0.1339 -0.48541 -0.14038 C -0.48854 -0.15425 -0.48402 -0.13829 -0.49132 -0.15217 C -0.49305 -0.15564 -0.49236 -0.16096 -0.49427 -0.1642 C -0.49618 -0.16743 -0.50052 -0.16882 -0.50329 -0.17021 C -0.52465 -0.16651 -0.52847 -0.15888 -0.54496 -0.14431 C -0.55382 -0.13644 -0.58246 -0.13829 -0.58385 -0.13829 C -0.59826 -0.13482 -0.61284 -0.13529 -0.62708 -0.14038 C -0.63107 -0.14546 -0.63541 -0.14616 -0.64062 -0.14824 C -0.65104 -0.15772 -0.64652 -0.15379 -0.65399 -0.16026 C -0.65555 -0.16165 -0.6585 -0.1642 -0.6585 -0.1642 C -0.66475 -0.17692 -0.65763 -0.1642 -0.66597 -0.17414 C -0.67204 -0.18154 -0.67586 -0.18825 -0.68229 -0.19403 C -0.68524 -0.20536 -0.68906 -0.21392 -0.69132 -0.22594 C -0.69305 -0.24468 -0.69496 -0.28746 -0.68229 -0.30342 C -0.68072 -0.31013 -0.67812 -0.31498 -0.67638 -0.32123 C -0.6776 -0.34389 -0.67899 -0.39223 -0.69583 -0.40679 C -0.69687 -0.40934 -0.69722 -0.41258 -0.69878 -0.41466 C -0.69982 -0.41605 -0.70225 -0.41512 -0.70329 -0.41674 C -0.70434 -0.41836 -0.70364 -0.42113 -0.70468 -0.42275 C -0.70711 -0.42692 -0.71128 -0.42877 -0.71371 -0.4327 C -0.71701 -0.43802 -0.71805 -0.44403 -0.71961 -0.4505 C -0.71822 -0.46484 -0.71527 -0.47664 -0.71215 -0.49028 C -0.71007 -0.4993 -0.71076 -0.4963 -0.70781 -0.50809 C -0.70729 -0.51017 -0.70625 -0.5141 -0.70625 -0.5141 C -0.70816 -0.54764 -0.70729 -0.55943 -0.72569 -0.57978 C -0.73333 -0.58834 -0.72656 -0.58464 -0.73611 -0.58765 C -0.746 -0.58695 -0.75607 -0.58672 -0.76597 -0.5858 C -0.771 -0.58533 -0.77638 -0.58672 -0.7809 -0.58371 C -0.78663 -0.57978 -0.78941 -0.56059 -0.79288 -0.55388 C -0.79635 -0.53862 -0.8 -0.52382 -0.80173 -0.50809 C -0.80364 -0.45259 -0.80625 -0.39616 -0.80034 -0.34112 C -0.79531 -0.2944 -0.78663 -0.2493 -0.77638 -0.20397 C -0.77395 -0.19334 -0.77222 -0.18223 -0.76892 -0.17206 C -0.76111 -0.14778 -0.75243 -0.12419 -0.74357 -0.1006 C -0.74114 -0.09412 -0.7401 -0.08718 -0.7375 -0.08094 C -0.73593 -0.07169 -0.73194 -0.06521 -0.72864 -0.05712 C -0.72187 -0.04024 -0.71493 -0.01803 -0.70468 -0.00508 C -0.70121 0.00972 -0.69184 0.02359 -0.68541 0.03631 C -0.68385 0.03955 -0.68107 0.04163 -0.67934 0.04441 C -0.671 0.05967 -0.67708 0.0532 -0.66892 0.06037 C -0.66475 0.06846 -0.65677 0.08303 -0.64947 0.08604 C -0.64322 0.09436 -0.63507 0.10315 -0.62708 0.10801 C -0.62343 0.11333 -0.61145 0.12396 -0.60625 0.12581 C -0.58975 0.14015 -0.6151 0.11888 -0.59583 0.13206 C -0.58975 0.13622 -0.58402 0.14154 -0.57795 0.14593 C -0.57413 0.14825 -0.56979 0.1494 -0.56597 0.15172 C -0.5493 0.16259 -0.57569 0.14802 -0.55555 0.15981 C -0.55017 0.16282 -0.55121 0.1612 -0.54496 0.16374 C -0.52986 0.16952 -0.54184 0.16513 -0.5302 0.17184 C -0.52534 0.17438 -0.52013 0.17554 -0.51527 0.17785 C -0.50729 0.18178 -0.49947 0.18617 -0.49132 0.18964 C -0.47482 0.20398 -0.45052 0.21208 -0.43159 0.21925 C -0.42326 0.22248 -0.43072 0.21971 -0.42274 0.22549 C -0.41197 0.23266 -0.39722 0.23728 -0.38541 0.24145 C -0.34496 0.25509 -0.30312 0.26481 -0.26145 0.2692 C -0.24444 0.2729 -0.22795 0.27521 -0.21076 0.27729 C -0.19114 0.28539 -0.16701 0.28839 -0.14652 0.29117 C 0.02118 0.28886 -0.04184 0.29533 0.04306 0.28516 C 0.06875 0.28215 0.09323 0.27313 0.11771 0.26319 C 0.1257 0.25995 0.13664 0.24931 0.14445 0.24931 " pathEditMode="relative" ptsTypes="ffffffffffffffffffffffffffffffffffffffffffffffffffffffffffffffffffffffffffffffffffffffffffffffffffffffffffffffffff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000101" y="285728"/>
            <a:ext cx="5937932" cy="1021556"/>
          </a:xfrm>
          <a:prstGeom prst="roundRect">
            <a:avLst/>
          </a:prstGeom>
          <a:solidFill>
            <a:schemeClr val="accent3"/>
          </a:solidFill>
          <a:ln w="76200">
            <a:solidFill>
              <a:schemeClr val="accent5"/>
            </a:solidFill>
          </a:ln>
          <a:scene3d>
            <a:camera prst="perspectiveLef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Птицы на гнезде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usdv8sdgib432342d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571612"/>
            <a:ext cx="4214842" cy="3429024"/>
          </a:xfrm>
          <a:prstGeom prst="roundRect">
            <a:avLst/>
          </a:prstGeom>
          <a:ln w="76200" cap="sq">
            <a:solidFill>
              <a:schemeClr val="accent5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Lef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928662" y="5357826"/>
            <a:ext cx="3286148" cy="1021556"/>
          </a:xfrm>
          <a:prstGeom prst="roundRect">
            <a:avLst/>
          </a:prstGeom>
          <a:solidFill>
            <a:schemeClr val="accent3"/>
          </a:solidFill>
          <a:ln w="76200">
            <a:solidFill>
              <a:schemeClr val="accent5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Воробей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" name="Рисунок 4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1500174"/>
            <a:ext cx="4214818" cy="3500462"/>
          </a:xfrm>
          <a:prstGeom prst="roundRect">
            <a:avLst/>
          </a:prstGeom>
          <a:ln w="76200" cap="sq">
            <a:solidFill>
              <a:schemeClr val="accent5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Righ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4714876" y="5429264"/>
            <a:ext cx="3643338" cy="1021556"/>
          </a:xfrm>
          <a:prstGeom prst="roundRect">
            <a:avLst/>
          </a:prstGeom>
          <a:solidFill>
            <a:schemeClr val="accent3"/>
          </a:solidFill>
          <a:ln w="76200">
            <a:solidFill>
              <a:schemeClr val="accent5"/>
            </a:solidFill>
          </a:ln>
          <a:scene3d>
            <a:camera prst="perspectiveLef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Синица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yt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571480"/>
            <a:ext cx="4064000" cy="2768600"/>
          </a:xfrm>
          <a:prstGeom prst="roundRect">
            <a:avLst/>
          </a:prstGeom>
          <a:ln w="76200" cap="sq">
            <a:solidFill>
              <a:schemeClr val="accent5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Righ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Скругленный прямоугольник 2"/>
          <p:cNvSpPr/>
          <p:nvPr/>
        </p:nvSpPr>
        <p:spPr>
          <a:xfrm>
            <a:off x="1428728" y="4214818"/>
            <a:ext cx="2357454" cy="1021556"/>
          </a:xfrm>
          <a:prstGeom prst="roundRect">
            <a:avLst/>
          </a:prstGeom>
          <a:solidFill>
            <a:schemeClr val="accent3"/>
          </a:solidFill>
          <a:ln w="76200">
            <a:solidFill>
              <a:schemeClr val="accent5"/>
            </a:solidFill>
          </a:ln>
          <a:scene3d>
            <a:camera prst="perspectiveLef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Дятел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Рисунок 3" descr="0_f8a26_e0adf2fb_X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2" y="1500174"/>
            <a:ext cx="4786346" cy="4714908"/>
          </a:xfrm>
          <a:prstGeom prst="roundRect">
            <a:avLst/>
          </a:prstGeom>
          <a:ln w="76200" cap="sq">
            <a:solidFill>
              <a:schemeClr val="accent5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Left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</TotalTime>
  <Words>106</Words>
  <Application>Microsoft Office PowerPoint</Application>
  <PresentationFormat>Экран (4:3)</PresentationFormat>
  <Paragraphs>38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on</cp:lastModifiedBy>
  <cp:revision>44</cp:revision>
  <dcterms:created xsi:type="dcterms:W3CDTF">2016-03-11T17:09:54Z</dcterms:created>
  <dcterms:modified xsi:type="dcterms:W3CDTF">2025-06-24T04:49:11Z</dcterms:modified>
</cp:coreProperties>
</file>