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0" autoAdjust="0"/>
    <p:restoredTop sz="92518" autoAdjust="0"/>
  </p:normalViewPr>
  <p:slideViewPr>
    <p:cSldViewPr>
      <p:cViewPr varScale="1">
        <p:scale>
          <a:sx n="69" d="100"/>
          <a:sy n="69" d="100"/>
        </p:scale>
        <p:origin x="1338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олилиния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олилиния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26.07.2022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3080" y="764704"/>
            <a:ext cx="8175384" cy="2301240"/>
          </a:xfrm>
        </p:spPr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телефоны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83768" y="4941168"/>
            <a:ext cx="6480048" cy="17526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Аманова Е.В.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752408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086" y="2606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детском саду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была организованна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 «Это важно знать»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Admin\Desktop\Лиза\картинки\SAM_19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39" y="1484784"/>
            <a:ext cx="6694493" cy="446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0642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Admin\Desktop\Лиза\картинки\SAM_19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600409"/>
            <a:ext cx="3348372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C:\Users\Admin\Desktop\Лиза\картинки\SAM_190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4104456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Admin\Desktop\Лиза\картинки\SAM_191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812520"/>
            <a:ext cx="3456384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C:\Users\Admin\Desktop\Лиза\картинки\SAM_191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789040"/>
            <a:ext cx="4401489" cy="293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95340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1484784"/>
            <a:ext cx="7467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Огромное спасибо всем педагогам,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которые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в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данной работе!!!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8659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«Важные телефоны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»- важная тема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ОБЖ.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Лиза\картинки\SAM_188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99"/>
          <a:stretch/>
        </p:blipFill>
        <p:spPr bwMode="auto">
          <a:xfrm>
            <a:off x="3635896" y="1340768"/>
            <a:ext cx="5264637" cy="504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86488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7039" y="1886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группах в уголки ОБЖ добавлены материалы по «Важным телефонам»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Лиза\картинки\SAM_18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76872"/>
            <a:ext cx="4368655" cy="39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Лиза\картинки\SAM_188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276872"/>
            <a:ext cx="3867736" cy="381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96748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Лиза\картинки\SAM_188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52" y="260647"/>
            <a:ext cx="4146563" cy="276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Лиза\картинки\SAM_188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501008"/>
            <a:ext cx="4644517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45701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60648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каждой группе с детьми была проведена определённая работа. Использовались различные виды игр, рассматривание картинок, чтение художественной литературы.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Admin\Desktop\Лиза\картинки\SAM_19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852936"/>
            <a:ext cx="44284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97810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86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организованна выставка плакатов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«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Важные телефоны»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Admin\Desktop\Лиза\картинки\SAM_191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6912767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537971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663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Плакаты на выставку дети делали вместе с педагогами.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Admin\Desktop\Лиза\картинки\SAM_188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69368"/>
            <a:ext cx="7709928" cy="5139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62901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663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выставке есть плакаты, которые сделали дети вместе с родителями.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Admin\Desktop\Лиза\картинки\SAM_18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0975" y="1340768"/>
            <a:ext cx="6642737" cy="4428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249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563" y="116632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выставке бывают и взрослые и дети.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Admin\Desktop\Лиза\картинки\SAM_19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37" y="980728"/>
            <a:ext cx="7668852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86895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хническая">
  <a:themeElements>
    <a:clrScheme name="Техническая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Техническая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54</TotalTime>
  <Words>110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Franklin Gothic Book</vt:lpstr>
      <vt:lpstr>Times New Roman</vt:lpstr>
      <vt:lpstr>Wingdings 2</vt:lpstr>
      <vt:lpstr>Техническая</vt:lpstr>
      <vt:lpstr>Важные телефоны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«Важные телефоны»</dc:title>
  <dc:creator>Admin</dc:creator>
  <cp:lastModifiedBy>Сеть техники</cp:lastModifiedBy>
  <cp:revision>8</cp:revision>
  <dcterms:created xsi:type="dcterms:W3CDTF">2014-01-29T12:50:05Z</dcterms:created>
  <dcterms:modified xsi:type="dcterms:W3CDTF">2022-07-26T11:38:46Z</dcterms:modified>
</cp:coreProperties>
</file>