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28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28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8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5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8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61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4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4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710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3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5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00FA2-C253-4FEC-9DF4-C12E8F3C36A3}" type="datetimeFigureOut">
              <a:rPr lang="ru-RU" smtClean="0"/>
              <a:pPr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72918-C5EA-49CA-94B4-D37F11927D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9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8129" y="19964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безопасности жизнедеятельности дошкольников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«Опасности весной»</a:t>
            </a:r>
            <a:endParaRPr lang="ru-RU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8024" y="5767014"/>
            <a:ext cx="9144000" cy="1655762"/>
          </a:xfrm>
        </p:spPr>
        <p:txBody>
          <a:bodyPr/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Аманова Е.В.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51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502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Осторожно, сосульки!!!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799" y="998807"/>
            <a:ext cx="6266330" cy="56974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наступлением весны на крышах образуются ледяные глыбы, наледи. Всё это может скатиться с крыши и нанести серьезные травмы человеку.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внимательны, сосулька хрупка и может упасть вам на голову.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Увидев сосульки на крыше, перейдите на другую сторону, где их нет.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стойте под балконом, где висят сосульки.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об опасности от падения сосулек.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Обходите стороной места, обнесённые предупредительной лентой.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ходите под опасными карнизами.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услышите шум сверху, ускорьте шаг.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ходите по улице в наушниках, вы не услышите шума падающего снега с крыши.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если Вы видите опасность её нужно обойти стороной – перейти на другую сторону улицы или обойти здание со стороны двора, где не висит грозная опасность в виде сосулек и снега.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3262" y="1774605"/>
            <a:ext cx="4996141" cy="333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5621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Осторожно, сход снега с крыш!!!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4741" y="1078174"/>
            <a:ext cx="6373906" cy="56092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Обильные снегопады и потепление могут вызвать сход снега с крыш зданий.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 скопившейся на крыше снежной массы очень опасен!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такая масса неоднородна по своему составу и содержит как рыхлые массы подтаявшего снега, так и куски слежавшегося льда, зачастую значительного объема и массы.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Соблюдайте: осторожность и, по возможности, не подходите близко к стенам зданий. Если во время движения по тротуару вы услышали наверху подозрительный шум – нельзя останавливаться, поднимать голову и рассматривать, что там случилось.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это сход снега или ледяной глыбы. Бежать от здания тоже нельзя. Нужно как можно быстрее прижаться к стене, козырек крыши послужит укрытием.</a:t>
            </a:r>
          </a:p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1877" y="1815353"/>
            <a:ext cx="4492849" cy="298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694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Осторожно, тонкий лёд!!!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6141" y="1193612"/>
            <a:ext cx="7086600" cy="530131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Приближается время весеннего паводка. Лед на водоёмах становится рыхлым, «съедается» сверху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солнцем, подтачивается течением. Очень опасно по нему ходить: в любой момент может рассыпаться под ногами и сомкнуться над головой.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весеннем льду легко провалиться;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 всего процесс распада льда происходит у берегов;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лед, покрытый снегом, быстро превращается в рыхлую массу.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выходите на лед во время весеннего паводка.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стойте на обрывистых и подмытых берегах – они могут обвалиться.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оказались свидетелем несчастного случая на реке или озере, не теряйтесь, не убегайте домой, а громко зовите на помощь, взрослые услышат и смогут выручить из беды.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осторожны!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подвергайте свою жизнь опасности!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039" y="3263045"/>
            <a:ext cx="4388223" cy="329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376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Осторожно, Гололёд!!!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6141" y="1166719"/>
            <a:ext cx="6911788" cy="5435787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ГОЛОЛЁД - это слой плотного льда, образовавшийся на поверхности земли, тротуарах, проезжей части улицы и на предметах (деревьях, проводах и т.д.) при намерзании переохлажденного дождя и мороси (тумана). Обычно гололед наблюдается при температуре воздуха от 0°С до минус 3°С. Корка намерзшего льда может достигать нескольких сантиметров.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ГОЛОЛЕДИЦА - это тонкий слой льда на поверхности земли, образующийся после оттепели или дождя в результате похолодания, а также замерзания мокрого снега и капель дождя.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ДЕЙСТВОВАТЬ ВО ВРЕМЯ ГОЛОЛЁДА (ГОЛОЛЕДИЦЫ):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Надевайте обувь на низком каблуке или без него с рельефной подошвой из пористых материалов.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Передвигайтесь медленно.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занимайте руки хрупкой или тяжёлой ношей.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держите руки в карманах.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проходите вблизи зданий, чтобы избежать падающей сосульки.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особую осторожность при переходе дороги.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обходить опасные места (замёрзшие лужи, лестницы, склоны и т.п.)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5894" y="3877795"/>
            <a:ext cx="4572000" cy="2571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764" y="1026630"/>
            <a:ext cx="10058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ГОЛОЛЁД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слой плотного льда, образовавшийся на поверхности земли, тротуарах, проезжей части улицы и на предметах (деревьях, проводах и т.д.) при намерзании переохлажденного дождя и мороси (тумана). Обычно гололед наблюдается при температуре воздуха от 0°С до минус 3°С. Корка намерзшего льда может достигать нескольких сантиметров.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ГОЛОЛЕДИЦА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тонкий слой льда на поверхности земли, образующийся после оттепели или дождя в результате похолодания, а также замерзания мокрого снега и капель дождя.</a:t>
            </a:r>
          </a:p>
        </p:txBody>
      </p:sp>
    </p:spTree>
    <p:extLst>
      <p:ext uri="{BB962C8B-B14F-4D97-AF65-F5344CB8AC3E}">
        <p14:creationId xmlns:p14="http://schemas.microsoft.com/office/powerpoint/2010/main" val="39551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652</Words>
  <Application>Microsoft Office PowerPoint</Application>
  <PresentationFormat>Широкоэкранный</PresentationFormat>
  <Paragraphs>49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Основы безопасности жизнедеятельности дошкольников  «Опасности весной»</vt:lpstr>
      <vt:lpstr>Осторожно, сосульки!!!</vt:lpstr>
      <vt:lpstr>Осторожно, сход снега с крыш!!!</vt:lpstr>
      <vt:lpstr>Осторожно, тонкий лёд!!!</vt:lpstr>
      <vt:lpstr>Осторожно, Гололёд!!!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безопасности жизнедеятельности дошкольников «Опасности весной»</dc:title>
  <dc:creator>Сеть техники</dc:creator>
  <cp:lastModifiedBy>Сеть техники</cp:lastModifiedBy>
  <cp:revision>12</cp:revision>
  <dcterms:created xsi:type="dcterms:W3CDTF">2021-03-21T11:43:59Z</dcterms:created>
  <dcterms:modified xsi:type="dcterms:W3CDTF">2022-07-27T04:51:59Z</dcterms:modified>
</cp:coreProperties>
</file>