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2" r:id="rId3"/>
    <p:sldId id="257" r:id="rId4"/>
    <p:sldId id="258" r:id="rId5"/>
    <p:sldId id="259" r:id="rId6"/>
    <p:sldId id="263" r:id="rId7"/>
    <p:sldId id="265" r:id="rId8"/>
    <p:sldId id="266" r:id="rId9"/>
    <p:sldId id="260" r:id="rId10"/>
    <p:sldId id="261" r:id="rId11"/>
    <p:sldId id="267" r:id="rId12"/>
    <p:sldId id="268" r:id="rId13"/>
    <p:sldId id="270" r:id="rId14"/>
    <p:sldId id="271" r:id="rId15"/>
    <p:sldId id="273" r:id="rId16"/>
    <p:sldId id="281" r:id="rId17"/>
    <p:sldId id="276" r:id="rId18"/>
    <p:sldId id="278" r:id="rId19"/>
    <p:sldId id="277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DB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DBFF">
            <a:alpha val="7098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DE38A-56C5-41BE-8B50-59F0BC995E5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F3909-DE7E-447F-BC7E-4DA95A94F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5"/>
            <a:ext cx="7772400" cy="217171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Презентация </a:t>
            </a:r>
            <a:r>
              <a:rPr lang="ru-RU" sz="2800" i="1" dirty="0" smtClean="0">
                <a:latin typeface="Comic Sans MS" pitchFamily="66" charset="0"/>
              </a:rPr>
              <a:t>«Экспериментальная деятельность детей группы «Ягодка»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4929198"/>
            <a:ext cx="4257660" cy="139541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Выполнила: воспитатель Вокина А.В.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                          Д/сад № 103 ОАО «РЖД»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г.Лиски</a:t>
            </a:r>
            <a:endParaRPr lang="ru-RU" sz="1600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3179793" cy="1084248"/>
          </a:xfrm>
        </p:spPr>
        <p:txBody>
          <a:bodyPr>
            <a:normAutofit/>
          </a:bodyPr>
          <a:lstStyle/>
          <a:p>
            <a:r>
              <a:rPr lang="ru-RU" b="0" i="1" dirty="0" smtClean="0"/>
              <a:t>Укладывали снег в банку слоями.</a:t>
            </a:r>
            <a:endParaRPr lang="ru-RU" b="0" i="1" dirty="0"/>
          </a:p>
        </p:txBody>
      </p:sp>
      <p:pic>
        <p:nvPicPr>
          <p:cNvPr id="5" name="Содержимое 4" descr="IMG_20210113_094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365" y="273526"/>
            <a:ext cx="4389120" cy="585216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2571768"/>
          </a:xfrm>
        </p:spPr>
        <p:txBody>
          <a:bodyPr/>
          <a:lstStyle/>
          <a:p>
            <a:r>
              <a:rPr lang="ru-RU" i="1" dirty="0" smtClean="0"/>
              <a:t>Опыты с поролоном </a:t>
            </a:r>
            <a:endParaRPr lang="ru-RU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2928959" cy="1500198"/>
          </a:xfrm>
        </p:spPr>
        <p:txBody>
          <a:bodyPr>
            <a:noAutofit/>
          </a:bodyPr>
          <a:lstStyle/>
          <a:p>
            <a:r>
              <a:rPr lang="ru-RU" b="0" i="1" dirty="0" smtClean="0"/>
              <a:t>Рассматривали </a:t>
            </a:r>
            <a:r>
              <a:rPr lang="ru-RU" b="0" i="1" dirty="0" smtClean="0"/>
              <a:t>клеенчатый кубик</a:t>
            </a:r>
            <a:r>
              <a:rPr lang="ru-RU" b="0" i="1" dirty="0" smtClean="0"/>
              <a:t>, внутри которого находился поролон.  </a:t>
            </a:r>
            <a:endParaRPr lang="ru-RU" b="0" i="1" dirty="0"/>
          </a:p>
        </p:txBody>
      </p:sp>
      <p:pic>
        <p:nvPicPr>
          <p:cNvPr id="5" name="Содержимое 4" descr="IMG_20210203_1034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81661"/>
            <a:ext cx="5111750" cy="383589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44" y="2000240"/>
            <a:ext cx="2928959" cy="4125923"/>
          </a:xfrm>
        </p:spPr>
        <p:txBody>
          <a:bodyPr>
            <a:normAutofit/>
          </a:bodyPr>
          <a:lstStyle/>
          <a:p>
            <a:r>
              <a:rPr lang="ru-RU" sz="2000" i="1" dirty="0" smtClean="0"/>
              <a:t>Выяснили: поролон мягкий</a:t>
            </a:r>
            <a:r>
              <a:rPr lang="ru-RU" sz="2400" i="1" dirty="0" smtClean="0"/>
              <a:t>.</a:t>
            </a:r>
            <a:endParaRPr lang="ru-RU" sz="2400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4214842" cy="1143000"/>
          </a:xfrm>
        </p:spPr>
        <p:txBody>
          <a:bodyPr>
            <a:normAutofit fontScale="90000"/>
          </a:bodyPr>
          <a:lstStyle/>
          <a:p>
            <a:r>
              <a:rPr lang="ru-RU" sz="2000" i="1" dirty="0" smtClean="0"/>
              <a:t>Сжимали и вставляли поролон в кубик, оказалось что  поролон можно сдавить, </a:t>
            </a:r>
            <a:r>
              <a:rPr lang="ru-RU" sz="2000" i="1" dirty="0" smtClean="0"/>
              <a:t>а когда его отпускаешь</a:t>
            </a:r>
            <a:r>
              <a:rPr lang="ru-RU" sz="2000" i="1" dirty="0" smtClean="0"/>
              <a:t>, он приобретает свою форму.</a:t>
            </a:r>
            <a:endParaRPr lang="ru-RU" sz="2000" i="1" dirty="0"/>
          </a:p>
        </p:txBody>
      </p:sp>
      <p:pic>
        <p:nvPicPr>
          <p:cNvPr id="5" name="Содержимое 4" descr="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714488"/>
            <a:ext cx="3286148" cy="4429156"/>
          </a:xfrm>
        </p:spPr>
      </p:pic>
      <p:pic>
        <p:nvPicPr>
          <p:cNvPr id="6" name="Содержимое 5" descr="IMG_20210203_1036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642918"/>
            <a:ext cx="4038600" cy="5500726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4071966" cy="1143000"/>
          </a:xfrm>
        </p:spPr>
        <p:txBody>
          <a:bodyPr>
            <a:normAutofit/>
          </a:bodyPr>
          <a:lstStyle/>
          <a:p>
            <a:r>
              <a:rPr lang="ru-RU" sz="2000" i="1" dirty="0" smtClean="0"/>
              <a:t>Опускаем поролон в воду, он впитывает воду, становится тяжелым, воду можно отжать.</a:t>
            </a:r>
            <a:endParaRPr lang="ru-RU" sz="2000" i="1" dirty="0"/>
          </a:p>
        </p:txBody>
      </p:sp>
      <p:pic>
        <p:nvPicPr>
          <p:cNvPr id="6" name="Содержимое 5" descr="IMG_20210203_1042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8744" y="1600200"/>
            <a:ext cx="3395511" cy="4525963"/>
          </a:xfrm>
        </p:spPr>
      </p:pic>
      <p:pic>
        <p:nvPicPr>
          <p:cNvPr id="5" name="Содержимое 4" descr="IMG_20210203_1043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584994"/>
            <a:ext cx="4038600" cy="53848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7"/>
            <a:ext cx="8229600" cy="171451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i="1" dirty="0" smtClean="0"/>
              <a:t>Игра-эксперимент с водой «Тонет – не тонет»</a:t>
            </a:r>
            <a:endParaRPr lang="ru-RU" sz="4400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57167"/>
            <a:ext cx="4040188" cy="928693"/>
          </a:xfrm>
        </p:spPr>
        <p:txBody>
          <a:bodyPr>
            <a:normAutofit/>
          </a:bodyPr>
          <a:lstStyle/>
          <a:p>
            <a:r>
              <a:rPr lang="ru-RU" sz="2000" b="0" i="1" dirty="0" smtClean="0"/>
              <a:t>Как же хорошо в жаркий летний день поиграть с </a:t>
            </a:r>
            <a:r>
              <a:rPr lang="ru-RU" sz="2000" b="0" i="1" dirty="0" smtClean="0"/>
              <a:t>водой!</a:t>
            </a:r>
            <a:endParaRPr lang="ru-RU" sz="2000" b="0" i="1" dirty="0"/>
          </a:p>
        </p:txBody>
      </p:sp>
      <p:pic>
        <p:nvPicPr>
          <p:cNvPr id="8" name="Содержимое 7" descr="image (1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4348" y="1714488"/>
            <a:ext cx="3357586" cy="4411675"/>
          </a:xfrm>
        </p:spPr>
      </p:pic>
      <p:pic>
        <p:nvPicPr>
          <p:cNvPr id="7" name="Содержимое 6" descr="image (2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184178" y="1571612"/>
            <a:ext cx="3245474" cy="4554551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0" i="1" dirty="0" smtClean="0"/>
              <a:t>Не просто </a:t>
            </a:r>
            <a:r>
              <a:rPr lang="ru-RU" b="0" i="1" dirty="0" smtClean="0"/>
              <a:t>поиграть</a:t>
            </a:r>
            <a:r>
              <a:rPr lang="ru-RU" b="0" i="1" dirty="0" smtClean="0"/>
              <a:t>, а</a:t>
            </a:r>
            <a:r>
              <a:rPr lang="ru-RU" b="0" i="1" dirty="0" smtClean="0"/>
              <a:t> </a:t>
            </a:r>
            <a:r>
              <a:rPr lang="ru-RU" b="0" i="1" dirty="0" smtClean="0"/>
              <a:t>открыть для себя что-то новое.</a:t>
            </a:r>
            <a:endParaRPr lang="ru-RU" b="0" i="1" dirty="0"/>
          </a:p>
        </p:txBody>
      </p:sp>
      <p:pic>
        <p:nvPicPr>
          <p:cNvPr id="5" name="Содержимое 4" descr="image (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3050"/>
            <a:ext cx="3251231" cy="2370132"/>
          </a:xfrm>
        </p:spPr>
        <p:txBody>
          <a:bodyPr>
            <a:normAutofit/>
          </a:bodyPr>
          <a:lstStyle/>
          <a:p>
            <a:r>
              <a:rPr lang="ru-RU" b="0" i="1" dirty="0" smtClean="0"/>
              <a:t>Дети опускали в </a:t>
            </a:r>
            <a:r>
              <a:rPr lang="ru-RU" b="0" i="1" dirty="0" smtClean="0"/>
              <a:t>воду предметы: деревянный </a:t>
            </a:r>
            <a:r>
              <a:rPr lang="ru-RU" b="0" i="1" dirty="0" smtClean="0"/>
              <a:t>и пластмассовый кубики, листик, камни, ракушку, пластмассовые игрушки, тряпочку, болт.</a:t>
            </a:r>
            <a:endParaRPr lang="ru-RU" b="0" i="1" dirty="0"/>
          </a:p>
        </p:txBody>
      </p:sp>
      <p:pic>
        <p:nvPicPr>
          <p:cNvPr id="5" name="Содержимое 4" descr="image (1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282700"/>
            <a:ext cx="5111750" cy="383381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3179793" cy="2441570"/>
          </a:xfrm>
        </p:spPr>
        <p:txBody>
          <a:bodyPr>
            <a:normAutofit fontScale="90000"/>
          </a:bodyPr>
          <a:lstStyle/>
          <a:p>
            <a:r>
              <a:rPr lang="ru-RU" b="0" i="1" dirty="0" smtClean="0"/>
              <a:t>Выяснилось, что листик, предметы из пластмассы и дерева не тонут в </a:t>
            </a:r>
            <a:r>
              <a:rPr lang="ru-RU" b="0" i="1" dirty="0" smtClean="0"/>
              <a:t>воде, а ракушка</a:t>
            </a:r>
            <a:r>
              <a:rPr lang="ru-RU" b="0" i="1" dirty="0" smtClean="0"/>
              <a:t>, камни и тяжелые предметы из железа пошли ко дну. Туда же отправилась и впитавшая воду тканевая салфетка.</a:t>
            </a:r>
            <a:endParaRPr lang="ru-RU" b="0" i="1" dirty="0"/>
          </a:p>
        </p:txBody>
      </p:sp>
      <p:pic>
        <p:nvPicPr>
          <p:cNvPr id="5" name="Содержимое 4" descr="image (1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282700"/>
            <a:ext cx="5111750" cy="383381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Детство – это радостная пора открытий. Познание окружающего должно проходить в непосредственном взаимодействии ребенка с миром природы и разворачиваться, как увлекательное путешествие, так, чтобы он получал от этого удовольствие. </a:t>
            </a:r>
          </a:p>
          <a:p>
            <a:r>
              <a:rPr lang="ru-RU" sz="1800" dirty="0" smtClean="0"/>
              <a:t>Дети очень любят экспериментировать. Это объясняется тем, что им присуще наглядно-действенное и наглядно-образное мышление, и экспериментирование, как никакой другой метод, соответствует этим возрастным особенностям. В дошкольном возрасте этот метод наравне с игровой деятельностью является ведущим, а впервые три года – практически единственным способом познания мира.</a:t>
            </a:r>
          </a:p>
          <a:p>
            <a:r>
              <a:rPr lang="ru-RU" sz="1800" dirty="0" smtClean="0"/>
              <a:t>Опыт работы показывает, что элементарное экспериментирование доступно уже детям младшего возраста. 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               Спасибо за внимание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71678"/>
            <a:ext cx="8229600" cy="2143140"/>
          </a:xfrm>
        </p:spPr>
        <p:txBody>
          <a:bodyPr>
            <a:normAutofit/>
          </a:bodyPr>
          <a:lstStyle/>
          <a:p>
            <a:r>
              <a:rPr lang="ru-RU" i="1" dirty="0" smtClean="0"/>
              <a:t>Опыты со снегом</a:t>
            </a:r>
            <a:endParaRPr lang="ru-RU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3322669" cy="1571636"/>
          </a:xfrm>
        </p:spPr>
        <p:txBody>
          <a:bodyPr>
            <a:normAutofit fontScale="90000"/>
          </a:bodyPr>
          <a:lstStyle/>
          <a:p>
            <a:r>
              <a:rPr lang="ru-RU" sz="2200" b="0" i="1" dirty="0" smtClean="0"/>
              <a:t>Дети рассматривали снег, осторожно трогали снег пальчиками.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IMG_20210113_0907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4287" y="273526"/>
            <a:ext cx="4393276" cy="585216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2000240"/>
            <a:ext cx="3071834" cy="4125923"/>
          </a:xfrm>
        </p:spPr>
        <p:txBody>
          <a:bodyPr>
            <a:normAutofit/>
          </a:bodyPr>
          <a:lstStyle/>
          <a:p>
            <a:r>
              <a:rPr lang="ru-RU" sz="1800" i="1" dirty="0" smtClean="0"/>
              <a:t>И для себя выяснили, что снег белый, холодный, влажный, из снега можно лепить. А </a:t>
            </a:r>
            <a:r>
              <a:rPr lang="ru-RU" sz="1800" i="1" dirty="0" smtClean="0"/>
              <a:t>еще - </a:t>
            </a:r>
            <a:r>
              <a:rPr lang="ru-RU" sz="1800" i="1" dirty="0" smtClean="0"/>
              <a:t>на снегу остаются следы.</a:t>
            </a:r>
            <a:endParaRPr lang="ru-RU" sz="18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3050"/>
            <a:ext cx="3000396" cy="941372"/>
          </a:xfrm>
        </p:spPr>
        <p:txBody>
          <a:bodyPr>
            <a:normAutofit/>
          </a:bodyPr>
          <a:lstStyle/>
          <a:p>
            <a:r>
              <a:rPr lang="ru-RU" b="0" i="1" dirty="0" smtClean="0"/>
              <a:t>Набирали снег в банку.</a:t>
            </a:r>
            <a:endParaRPr lang="ru-RU" b="0" i="1" dirty="0"/>
          </a:p>
        </p:txBody>
      </p:sp>
      <p:pic>
        <p:nvPicPr>
          <p:cNvPr id="5" name="Содержимое 4" descr="IMG_20210113_0911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86116" y="928670"/>
            <a:ext cx="5500726" cy="450059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body" idx="1"/>
          </p:nvPr>
        </p:nvSpPr>
        <p:spPr>
          <a:xfrm>
            <a:off x="428596" y="285728"/>
            <a:ext cx="4071966" cy="1071562"/>
          </a:xfrm>
        </p:spPr>
        <p:txBody>
          <a:bodyPr>
            <a:normAutofit fontScale="97500"/>
          </a:bodyPr>
          <a:lstStyle/>
          <a:p>
            <a:r>
              <a:rPr lang="ru-RU" sz="2000" b="0" i="1" dirty="0" smtClean="0"/>
              <a:t>Наблюдали за тающим в банке снегом.</a:t>
            </a:r>
            <a:endParaRPr lang="ru-RU" sz="2000" b="0" i="1" dirty="0"/>
          </a:p>
        </p:txBody>
      </p:sp>
      <p:pic>
        <p:nvPicPr>
          <p:cNvPr id="13" name="Содержимое 12" descr="IMG_20210113_11165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85786" y="1714488"/>
            <a:ext cx="3357586" cy="4500594"/>
          </a:xfrm>
        </p:spPr>
      </p:pic>
      <p:pic>
        <p:nvPicPr>
          <p:cNvPr id="8" name="Содержимое 7" descr="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0628" y="785794"/>
            <a:ext cx="3786214" cy="541180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body" idx="1"/>
          </p:nvPr>
        </p:nvSpPr>
        <p:spPr>
          <a:xfrm>
            <a:off x="457200" y="357188"/>
            <a:ext cx="4040188" cy="928672"/>
          </a:xfrm>
        </p:spPr>
        <p:txBody>
          <a:bodyPr>
            <a:normAutofit fontScale="97500"/>
          </a:bodyPr>
          <a:lstStyle/>
          <a:p>
            <a:r>
              <a:rPr lang="ru-RU" sz="2000" b="0" i="1" dirty="0" smtClean="0"/>
              <a:t>Рассматривали образующуюся из снега воду.</a:t>
            </a:r>
            <a:endParaRPr lang="ru-RU" sz="2000" b="0" i="1" dirty="0"/>
          </a:p>
        </p:txBody>
      </p:sp>
      <p:pic>
        <p:nvPicPr>
          <p:cNvPr id="11" name="Содержимое 10" descr="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14484" y="1857364"/>
            <a:ext cx="3057449" cy="4268799"/>
          </a:xfrm>
        </p:spPr>
      </p:pic>
      <p:pic>
        <p:nvPicPr>
          <p:cNvPr id="8" name="Содержимое 7" descr="IMG_20210113_15392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85322" y="1785926"/>
            <a:ext cx="3172892" cy="434023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3050"/>
            <a:ext cx="2857521" cy="1655752"/>
          </a:xfrm>
        </p:spPr>
        <p:txBody>
          <a:bodyPr>
            <a:normAutofit/>
          </a:bodyPr>
          <a:lstStyle/>
          <a:p>
            <a:r>
              <a:rPr lang="ru-RU" b="0" i="1" dirty="0" smtClean="0"/>
              <a:t>Отмечали уровень</a:t>
            </a:r>
            <a:r>
              <a:rPr lang="en-US" b="0" i="1" dirty="0" smtClean="0"/>
              <a:t> </a:t>
            </a:r>
            <a:r>
              <a:rPr lang="ru-RU" b="0" i="1" dirty="0" smtClean="0"/>
              <a:t>воды, сравнивали его  с ранее отмеченным уровнем снега.   </a:t>
            </a:r>
            <a:endParaRPr lang="ru-RU" b="0" i="1" dirty="0"/>
          </a:p>
        </p:txBody>
      </p:sp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298792"/>
            <a:ext cx="5111750" cy="580162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06" y="2143116"/>
            <a:ext cx="3071835" cy="3983047"/>
          </a:xfrm>
        </p:spPr>
        <p:txBody>
          <a:bodyPr>
            <a:normAutofit/>
          </a:bodyPr>
          <a:lstStyle/>
          <a:p>
            <a:r>
              <a:rPr lang="ru-RU" sz="1800" i="1" dirty="0" smtClean="0"/>
              <a:t>Оказалось, что снега была полная банка. А когда он растаял, воды оказалось </a:t>
            </a:r>
            <a:r>
              <a:rPr lang="ru-RU" sz="1800" i="1" dirty="0" smtClean="0"/>
              <a:t>на много </a:t>
            </a:r>
            <a:r>
              <a:rPr lang="ru-RU" sz="1800" i="1" dirty="0" smtClean="0"/>
              <a:t>меньше.</a:t>
            </a:r>
            <a:endParaRPr lang="ru-RU" sz="1800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3000395" cy="1870066"/>
          </a:xfrm>
        </p:spPr>
        <p:txBody>
          <a:bodyPr>
            <a:normAutofit/>
          </a:bodyPr>
          <a:lstStyle/>
          <a:p>
            <a:r>
              <a:rPr lang="ru-RU" b="0" i="1" dirty="0" smtClean="0"/>
              <a:t>Добавляли в снег краску.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b="0" i="1" dirty="0" smtClean="0"/>
              <a:t>Оказалось,</a:t>
            </a:r>
            <a:r>
              <a:rPr lang="ru-RU" i="1" dirty="0" smtClean="0"/>
              <a:t> </a:t>
            </a:r>
            <a:r>
              <a:rPr lang="ru-RU" b="0" i="1" dirty="0" smtClean="0"/>
              <a:t>снег можно раскрасить.</a:t>
            </a:r>
            <a:endParaRPr lang="ru-RU" b="0" i="1" dirty="0"/>
          </a:p>
        </p:txBody>
      </p:sp>
      <p:pic>
        <p:nvPicPr>
          <p:cNvPr id="5" name="Содержимое 4" descr="IMG_20210113_0933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365" y="273526"/>
            <a:ext cx="4389120" cy="585216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275</Words>
  <Application>Microsoft Office PowerPoint</Application>
  <PresentationFormat>Экран (4:3)</PresentationFormat>
  <Paragraphs>31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«Экспериментальная деятельность детей группы «Ягодка»</vt:lpstr>
      <vt:lpstr>Слайд 2</vt:lpstr>
      <vt:lpstr>Опыты со снегом</vt:lpstr>
      <vt:lpstr>Дети рассматривали снег, осторожно трогали снег пальчиками. </vt:lpstr>
      <vt:lpstr>Набирали снег в банку.</vt:lpstr>
      <vt:lpstr>Слайд 6</vt:lpstr>
      <vt:lpstr>Слайд 7</vt:lpstr>
      <vt:lpstr>Отмечали уровень воды, сравнивали его  с ранее отмеченным уровнем снега.   </vt:lpstr>
      <vt:lpstr>Добавляли в снег краску.  Оказалось, снег можно раскрасить.</vt:lpstr>
      <vt:lpstr>Укладывали снег в банку слоями.</vt:lpstr>
      <vt:lpstr>Опыты с поролоном </vt:lpstr>
      <vt:lpstr>Рассматривали клеенчатый кубик, внутри которого находился поролон.  </vt:lpstr>
      <vt:lpstr>Сжимали и вставляли поролон в кубик, оказалось что  поролон можно сдавить, а когда его отпускаешь, он приобретает свою форму.</vt:lpstr>
      <vt:lpstr>Опускаем поролон в воду, он впитывает воду, становится тяжелым, воду можно отжать.</vt:lpstr>
      <vt:lpstr>Слайд 15</vt:lpstr>
      <vt:lpstr>Слайд 16</vt:lpstr>
      <vt:lpstr>Не просто поиграть, а открыть для себя что-то новое.</vt:lpstr>
      <vt:lpstr>Дети опускали в воду предметы: деревянный и пластмассовый кубики, листик, камни, ракушку, пластмассовые игрушки, тряпочку, болт.</vt:lpstr>
      <vt:lpstr>Выяснилось, что листик, предметы из пластмассы и дерева не тонут в воде, а ракушка, камни и тяжелые предметы из железа пошли ко дну. Туда же отправилась и впитавшая воду тканевая салфетка.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опыты</dc:title>
  <dc:creator>BoSS</dc:creator>
  <cp:lastModifiedBy>BoSS</cp:lastModifiedBy>
  <cp:revision>21</cp:revision>
  <dcterms:created xsi:type="dcterms:W3CDTF">2021-02-13T20:01:27Z</dcterms:created>
  <dcterms:modified xsi:type="dcterms:W3CDTF">2021-08-18T22:04:32Z</dcterms:modified>
</cp:coreProperties>
</file>