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4" r:id="rId3"/>
    <p:sldId id="273" r:id="rId4"/>
    <p:sldId id="258" r:id="rId5"/>
    <p:sldId id="268" r:id="rId6"/>
    <p:sldId id="257" r:id="rId7"/>
    <p:sldId id="261" r:id="rId8"/>
    <p:sldId id="260" r:id="rId9"/>
    <p:sldId id="267" r:id="rId10"/>
    <p:sldId id="269" r:id="rId11"/>
    <p:sldId id="264" r:id="rId12"/>
    <p:sldId id="262" r:id="rId13"/>
    <p:sldId id="259" r:id="rId14"/>
    <p:sldId id="266" r:id="rId15"/>
    <p:sldId id="263" r:id="rId16"/>
    <p:sldId id="265" r:id="rId17"/>
    <p:sldId id="270" r:id="rId18"/>
    <p:sldId id="271" r:id="rId19"/>
    <p:sldId id="272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B1378-420D-413A-B155-3080A6462ACB}" type="datetimeFigureOut">
              <a:rPr lang="ru-RU" smtClean="0"/>
              <a:pPr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4C861-168C-4D15-920E-D52135EA3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Презентация</a:t>
            </a:r>
            <a:b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«Театральные профессии»</a:t>
            </a:r>
            <a:endParaRPr lang="ru-RU" sz="4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4929198"/>
            <a:ext cx="3929090" cy="135732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Выполнила: воспитатель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Вокина А.В.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Детский сад №103 ОАО «РЖД» г.Лиски</a:t>
            </a:r>
            <a:endParaRPr lang="ru-RU" sz="18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Arial Narrow" pitchFamily="34" charset="0"/>
              </a:rPr>
              <a:t>Сейчас это понятие уходит в прошлое. Современные актёры – универсальные – они играют разные роли и характеры.</a:t>
            </a:r>
            <a:br>
              <a:rPr lang="ru-RU" sz="2000" dirty="0">
                <a:latin typeface="Arial Narrow" pitchFamily="34" charset="0"/>
              </a:rPr>
            </a:br>
            <a:endParaRPr lang="ru-RU" sz="2000" dirty="0">
              <a:latin typeface="Arial Narrow" pitchFamily="34" charset="0"/>
            </a:endParaRPr>
          </a:p>
        </p:txBody>
      </p:sp>
      <p:pic>
        <p:nvPicPr>
          <p:cNvPr id="5" name="Содержимое 4" descr="photofacefun_com_1561594765.jpg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1547" y="1600200"/>
            <a:ext cx="3469905" cy="4525963"/>
          </a:xfrm>
          <a:prstGeom prst="rect">
            <a:avLst/>
          </a:prstGeom>
        </p:spPr>
      </p:pic>
      <p:pic>
        <p:nvPicPr>
          <p:cNvPr id="6" name="Содержимое 5" descr="photofacefun_com_1561594835.jpg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13945" y="1600200"/>
            <a:ext cx="310711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 Narrow" pitchFamily="34" charset="0"/>
              </a:rPr>
              <a:t>Перед спектаклем </a:t>
            </a:r>
            <a:r>
              <a:rPr lang="ru-RU" sz="2000" dirty="0">
                <a:solidFill>
                  <a:srgbClr val="C00000"/>
                </a:solidFill>
                <a:latin typeface="Arial Narrow" pitchFamily="34" charset="0"/>
              </a:rPr>
              <a:t>гример</a:t>
            </a:r>
            <a:r>
              <a:rPr lang="ru-RU" sz="2000" dirty="0">
                <a:latin typeface="Arial Narrow" pitchFamily="34" charset="0"/>
              </a:rPr>
              <a:t> накладывает актерам </a:t>
            </a:r>
            <a:r>
              <a:rPr lang="ru-RU" sz="2000" i="1" dirty="0">
                <a:latin typeface="Arial Narrow" pitchFamily="34" charset="0"/>
              </a:rPr>
              <a:t>грим</a:t>
            </a:r>
            <a:r>
              <a:rPr lang="ru-RU" sz="2000" dirty="0">
                <a:latin typeface="Arial Narrow" pitchFamily="34" charset="0"/>
              </a:rPr>
              <a:t>. Опытный гример может изменить лицо актера до </a:t>
            </a:r>
            <a:r>
              <a:rPr lang="ru-RU" sz="2000" dirty="0" smtClean="0">
                <a:latin typeface="Arial Narrow" pitchFamily="34" charset="0"/>
              </a:rPr>
              <a:t>неузнаваемости.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4" name="Содержимое 3" descr="5390-1510416997-c8e4c45053cb7c48762beae6d29c0817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latin typeface="Arial Narrow" pitchFamily="34" charset="0"/>
              </a:rPr>
              <a:t/>
            </a:r>
            <a:br>
              <a:rPr lang="en-US" sz="2400" b="1" dirty="0" smtClean="0">
                <a:latin typeface="Arial Narrow" pitchFamily="34" charset="0"/>
              </a:rPr>
            </a:br>
            <a:r>
              <a:rPr lang="ru-RU" sz="2200" dirty="0" smtClean="0">
                <a:latin typeface="Arial Narrow" pitchFamily="34" charset="0"/>
              </a:rPr>
              <a:t>Актерам </a:t>
            </a:r>
            <a:r>
              <a:rPr lang="ru-RU" sz="2200" dirty="0">
                <a:latin typeface="Arial Narrow" pitchFamily="34" charset="0"/>
              </a:rPr>
              <a:t>для спектакля могут понадобиться самые разные костюмы: старинные и современные, сказочные и обычные. Профессия человека, который шьет и изготавливает костюмы, называется </a:t>
            </a:r>
            <a:r>
              <a:rPr lang="ru-RU" sz="2200" dirty="0">
                <a:solidFill>
                  <a:srgbClr val="C00000"/>
                </a:solidFill>
                <a:latin typeface="Arial Narrow" pitchFamily="34" charset="0"/>
              </a:rPr>
              <a:t>"костюмер".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Содержимое 3" descr="21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2071678"/>
            <a:ext cx="5929354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Arial Narrow" pitchFamily="34" charset="0"/>
              </a:rPr>
              <a:t>Человек, который следит за ходом спектакля, игрой актеров, и может в случае необходимости подсказать слова роли актерам – </a:t>
            </a:r>
            <a:r>
              <a:rPr lang="ru-RU" sz="2000" dirty="0">
                <a:solidFill>
                  <a:srgbClr val="C00000"/>
                </a:solidFill>
                <a:latin typeface="Arial Narrow" pitchFamily="34" charset="0"/>
              </a:rPr>
              <a:t>суфлер</a:t>
            </a:r>
            <a:r>
              <a:rPr lang="ru-RU" sz="2000" dirty="0">
                <a:latin typeface="Arial Narrow" pitchFamily="34" charset="0"/>
              </a:rPr>
              <a:t>.</a:t>
            </a:r>
            <a:r>
              <a:rPr lang="ru-RU" sz="2400" dirty="0">
                <a:latin typeface="Arial Narrow" pitchFamily="34" charset="0"/>
              </a:rPr>
              <a:t/>
            </a:r>
            <a:br>
              <a:rPr lang="ru-RU" sz="2400" dirty="0">
                <a:latin typeface="Arial Narrow" pitchFamily="34" charset="0"/>
              </a:rPr>
            </a:br>
            <a:endParaRPr lang="ru-RU" sz="2400" dirty="0">
              <a:latin typeface="Arial Narrow" pitchFamily="34" charset="0"/>
            </a:endParaRPr>
          </a:p>
        </p:txBody>
      </p:sp>
      <p:pic>
        <p:nvPicPr>
          <p:cNvPr id="4" name="Содержимое 3" descr="9372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421" y="1600200"/>
            <a:ext cx="6815157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Arial Narrow" pitchFamily="34" charset="0"/>
              </a:rPr>
              <a:t>Гримёр надевает артисту на голову парик. Разные парики, усы, бороды делают в постижёрном цехе мастера – </a:t>
            </a:r>
            <a:r>
              <a:rPr lang="ru-RU" sz="2000" dirty="0" smtClean="0">
                <a:solidFill>
                  <a:srgbClr val="C00000"/>
                </a:solidFill>
                <a:latin typeface="Arial Narrow" pitchFamily="34" charset="0"/>
              </a:rPr>
              <a:t>постижёры</a:t>
            </a:r>
            <a:r>
              <a:rPr lang="ru-RU" sz="2000" dirty="0" smtClean="0">
                <a:latin typeface="Arial Narrow" pitchFamily="34" charset="0"/>
              </a:rPr>
              <a:t>.</a:t>
            </a:r>
            <a:r>
              <a:rPr lang="ru-RU" sz="2000" dirty="0">
                <a:latin typeface="Arial Narrow" pitchFamily="34" charset="0"/>
              </a:rPr>
              <a:t/>
            </a:r>
            <a:br>
              <a:rPr lang="ru-RU" sz="2000" dirty="0">
                <a:latin typeface="Arial Narrow" pitchFamily="34" charset="0"/>
              </a:rPr>
            </a:br>
            <a:endParaRPr lang="ru-RU" sz="2000" dirty="0">
              <a:latin typeface="Arial Narrow" pitchFamily="34" charset="0"/>
            </a:endParaRPr>
          </a:p>
        </p:txBody>
      </p:sp>
      <p:pic>
        <p:nvPicPr>
          <p:cNvPr id="5" name="Содержимое 4" descr="beard-with-styled-moustache-world-beard-championships-copyright-rick-at-fortybelowzero_com__940px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285992"/>
            <a:ext cx="4286279" cy="2857520"/>
          </a:xfrm>
          <a:prstGeom prst="rect">
            <a:avLst/>
          </a:prstGeom>
        </p:spPr>
      </p:pic>
      <p:pic>
        <p:nvPicPr>
          <p:cNvPr id="6" name="Содержимое 5" descr="photofacefun_com_1561593114.jpg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714488"/>
            <a:ext cx="4281518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 Narrow" pitchFamily="34" charset="0"/>
              </a:rPr>
              <a:t>Режиссер</a:t>
            </a:r>
            <a:r>
              <a:rPr lang="ru-RU" sz="2000" dirty="0">
                <a:latin typeface="Arial Narrow" pitchFamily="34" charset="0"/>
              </a:rPr>
              <a:t> занимается постановкой спектаклей, концертов и т.д. Он распределяет роли, утверждает актеров, придумывает и осуществляет постановку </a:t>
            </a:r>
            <a:r>
              <a:rPr lang="ru-RU" sz="2000" dirty="0" smtClean="0">
                <a:latin typeface="Arial Narrow" pitchFamily="34" charset="0"/>
              </a:rPr>
              <a:t>спектакля.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4" name="Содержимое 3" descr="sai010-221_1772x1772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785926"/>
            <a:ext cx="7072362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rial Narrow" pitchFamily="34" charset="0"/>
              </a:rPr>
              <a:t>Звук к спектаклю - фонограмму -готовит </a:t>
            </a: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звукооператор</a:t>
            </a:r>
            <a:r>
              <a:rPr lang="ru-RU" sz="1800" dirty="0">
                <a:latin typeface="Arial Narrow" pitchFamily="34" charset="0"/>
              </a:rPr>
              <a:t>. Во время спектакля он может включить любую фонограмму: шум дождя или рокот волн, гул толпы или свист ветра.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Содержимое 3" descr="sokolik_digico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50917"/>
            <a:ext cx="8229600" cy="4224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357322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Бригада рабочих сцены  под руководством машиниста сцены  </a:t>
            </a:r>
            <a:r>
              <a:rPr lang="ru-RU" sz="1800" dirty="0">
                <a:latin typeface="Arial Narrow" pitchFamily="34" charset="0"/>
              </a:rPr>
              <a:t>подготавливают и устанавливают декорации к спектаклю, занимаются ремонтом  декораций, разработкой и переменой их по ходу спектакля. </a:t>
            </a:r>
          </a:p>
        </p:txBody>
      </p:sp>
      <p:pic>
        <p:nvPicPr>
          <p:cNvPr id="4" name="Содержимое 3" descr="3344_02_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527" y="1600200"/>
            <a:ext cx="6788945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 Narrow" pitchFamily="34" charset="0"/>
              </a:rPr>
              <a:t>Художник-декоратор</a:t>
            </a:r>
            <a:r>
              <a:rPr lang="ru-RU" sz="2000" dirty="0">
                <a:latin typeface="Arial Narrow" pitchFamily="34" charset="0"/>
              </a:rPr>
              <a:t> изготавливает декорации к спектаклям. Он должен уметь хорошо рисовать и иметь богатое воображение</a:t>
            </a:r>
          </a:p>
        </p:txBody>
      </p:sp>
      <p:pic>
        <p:nvPicPr>
          <p:cNvPr id="4" name="Содержимое 3" descr="diy-mosaic-tree-design-fb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02911"/>
            <a:ext cx="8229600" cy="4320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 Narrow" pitchFamily="34" charset="0"/>
              </a:rPr>
              <a:t>Осветитель</a:t>
            </a:r>
            <a:r>
              <a:rPr lang="ru-RU" sz="2000" dirty="0">
                <a:latin typeface="Arial Narrow" pitchFamily="34" charset="0"/>
              </a:rPr>
              <a:t> отвечает за световое оформление. Он выставляет осветительные приборы на сцене.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Содержимое 3" descr="87614566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725602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Monotype Corsiva" pitchFamily="66" charset="0"/>
              </a:rPr>
              <a:t>Театр – это волшебный мир, в котором мы всегда зрители. </a:t>
            </a:r>
            <a:r>
              <a:rPr lang="ru-RU" sz="2000" dirty="0">
                <a:latin typeface="Arial Narrow" pitchFamily="34" charset="0"/>
              </a:rPr>
              <a:t>Театр – искусство коллективное. Каждый должен согласовывать свою работу с работой других. Прежде чем спектакль смогут увидеть зрители, его долго готовят люди разных профессий.</a:t>
            </a:r>
          </a:p>
        </p:txBody>
      </p:sp>
      <p:pic>
        <p:nvPicPr>
          <p:cNvPr id="4" name="Содержимое 3" descr="teatr.pn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86058"/>
            <a:ext cx="8229600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229600" cy="250033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 Narrow" pitchFamily="34" charset="0"/>
              </a:rPr>
              <a:t>Спасибо за внимание</a:t>
            </a:r>
            <a:endParaRPr lang="ru-RU" sz="3600" b="1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Arial Narrow" pitchFamily="34" charset="0"/>
              </a:rPr>
              <a:t>А сейчас мы приглашаем вас за кулисы, чтобы узнать кто работает в театре.</a:t>
            </a:r>
            <a:br>
              <a:rPr lang="ru-RU" sz="2000" dirty="0">
                <a:latin typeface="Arial Narrow" pitchFamily="34" charset="0"/>
              </a:rPr>
            </a:br>
            <a:endParaRPr lang="ru-RU" sz="2000" dirty="0">
              <a:latin typeface="Arial Narrow" pitchFamily="34" charset="0"/>
            </a:endParaRPr>
          </a:p>
        </p:txBody>
      </p:sp>
      <p:pic>
        <p:nvPicPr>
          <p:cNvPr id="4" name="Содержимое 3" descr="610016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527" y="1600200"/>
            <a:ext cx="6788945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2200" i="1" dirty="0">
                <a:latin typeface="Arial Narrow" pitchFamily="34" charset="0"/>
                <a:cs typeface="Arial" pitchFamily="34" charset="0"/>
              </a:rPr>
              <a:t>«Театр начинается с вешалки»</a:t>
            </a:r>
            <a:r>
              <a:rPr lang="ru-RU" sz="2200" dirty="0">
                <a:latin typeface="Arial Narrow" pitchFamily="34" charset="0"/>
                <a:cs typeface="Arial" pitchFamily="34" charset="0"/>
              </a:rPr>
              <a:t> Приветливый </a:t>
            </a:r>
            <a:r>
              <a:rPr lang="ru-RU" sz="2200" dirty="0">
                <a:solidFill>
                  <a:srgbClr val="C00000"/>
                </a:solidFill>
                <a:latin typeface="Arial Narrow" pitchFamily="34" charset="0"/>
                <a:cs typeface="Arial" pitchFamily="34" charset="0"/>
              </a:rPr>
              <a:t>гардеробщик </a:t>
            </a:r>
            <a:r>
              <a:rPr lang="ru-RU" sz="2200" dirty="0">
                <a:latin typeface="Arial Narrow" pitchFamily="34" charset="0"/>
                <a:cs typeface="Arial" pitchFamily="34" charset="0"/>
              </a:rPr>
              <a:t>принимает и выдает посетителям верхнюю </a:t>
            </a:r>
            <a:r>
              <a:rPr lang="ru-RU" sz="2200" dirty="0" smtClean="0">
                <a:latin typeface="Arial Narrow" pitchFamily="34" charset="0"/>
                <a:cs typeface="Arial" pitchFamily="34" charset="0"/>
              </a:rPr>
              <a:t>одежду.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 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Содержимое 3" descr="photofacefun_com_1561590197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357298"/>
            <a:ext cx="4857784" cy="528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43985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Arial Narrow" pitchFamily="34" charset="0"/>
                <a:cs typeface="Arial" pitchFamily="34" charset="0"/>
              </a:rPr>
              <a:t>Капельдинер</a:t>
            </a:r>
            <a:r>
              <a:rPr lang="ru-RU" sz="2000" dirty="0">
                <a:latin typeface="Arial Narrow" pitchFamily="34" charset="0"/>
                <a:cs typeface="Arial" pitchFamily="34" charset="0"/>
              </a:rPr>
              <a:t> — рабочий в театре, запускает зрителей в фойе или в зрительный зал, проверяет билеты при входе, помогает зрителям отыскать места, отвечает на вопросы </a:t>
            </a:r>
            <a:r>
              <a:rPr lang="ru-RU" sz="2000" dirty="0" smtClean="0">
                <a:latin typeface="Arial Narrow" pitchFamily="34" charset="0"/>
                <a:cs typeface="Arial" pitchFamily="34" charset="0"/>
              </a:rPr>
              <a:t>посетителей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1517825118_0_0_6144_4089_900x0_80_0_0_d1c1f66a141cbbd79ae59e0c39dbeb6b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928802"/>
            <a:ext cx="7286675" cy="4786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Autofit/>
          </a:bodyPr>
          <a:lstStyle/>
          <a:p>
            <a:r>
              <a:rPr lang="ru-RU" sz="1800" dirty="0">
                <a:latin typeface="Arial Narrow" pitchFamily="34" charset="0"/>
                <a:ea typeface="Arial Unicode MS" pitchFamily="34" charset="-128"/>
                <a:cs typeface="Arial" pitchFamily="34" charset="0"/>
              </a:rPr>
              <a:t>Бутафория – поддельные, специально изготовляемые предметы скульптуры, мебели, посуды, употребляемые в театральных спектаклях взамен настоящих вещей. Работник театра, изготовляющий предметы бутафории, называется </a:t>
            </a:r>
            <a:r>
              <a:rPr lang="ru-RU" sz="1800" dirty="0" smtClean="0">
                <a:solidFill>
                  <a:srgbClr val="C00000"/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бутафором.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Содержимое 3" descr="424a47d26101c371e8179dbd651fddc0_XL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 Narrow" pitchFamily="34" charset="0"/>
              </a:rPr>
              <a:t>Многие спектакли в театрах сопровождаются музыкой. Как вы думаете, где сидят музыканты, неужели на сцене? </a:t>
            </a:r>
            <a:r>
              <a:rPr lang="ru-RU" sz="2000" i="1" dirty="0">
                <a:latin typeface="Arial Narrow" pitchFamily="34" charset="0"/>
              </a:rPr>
              <a:t>Оркестровая яма</a:t>
            </a:r>
            <a:r>
              <a:rPr lang="ru-RU" sz="2000" dirty="0">
                <a:latin typeface="Arial Narrow" pitchFamily="34" charset="0"/>
              </a:rPr>
              <a:t> – специальное помещение для </a:t>
            </a:r>
            <a:r>
              <a:rPr lang="ru-RU" sz="2000" dirty="0">
                <a:solidFill>
                  <a:srgbClr val="C00000"/>
                </a:solidFill>
                <a:latin typeface="Arial Narrow" pitchFamily="34" charset="0"/>
              </a:rPr>
              <a:t>оркестра</a:t>
            </a:r>
            <a:r>
              <a:rPr lang="ru-RU" sz="2000" dirty="0">
                <a:latin typeface="Arial Narrow" pitchFamily="34" charset="0"/>
              </a:rPr>
              <a:t> в театре, находящееся перед сценой</a:t>
            </a:r>
            <a:r>
              <a:rPr lang="ru-RU" sz="2400" dirty="0">
                <a:latin typeface="Arial Narrow" pitchFamily="34" charset="0"/>
              </a:rPr>
              <a:t/>
            </a:r>
            <a:br>
              <a:rPr lang="ru-RU" sz="2400" dirty="0">
                <a:latin typeface="Arial Narrow" pitchFamily="34" charset="0"/>
              </a:rPr>
            </a:br>
            <a:endParaRPr lang="ru-RU" sz="2400" dirty="0">
              <a:latin typeface="Arial Narrow" pitchFamily="34" charset="0"/>
            </a:endParaRPr>
          </a:p>
        </p:txBody>
      </p:sp>
      <p:pic>
        <p:nvPicPr>
          <p:cNvPr id="4" name="Содержимое 3" descr="s1200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740" y="1600200"/>
            <a:ext cx="679252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Человек, который руководит (дирижирует) оркестром музыкантов, называется </a:t>
            </a:r>
            <a:r>
              <a:rPr lang="ru-RU" sz="2000" dirty="0">
                <a:solidFill>
                  <a:srgbClr val="C00000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дирижер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Содержимое 3" descr="aw-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643050"/>
            <a:ext cx="6286544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100"/>
                            </p:stCondLst>
                            <p:childTnLst>
                              <p:par>
                                <p:cTn id="13" presetID="28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21457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Arial Narrow" pitchFamily="34" charset="0"/>
              </a:rPr>
              <a:t>Кто в театре играет разных героев? </a:t>
            </a:r>
            <a:r>
              <a:rPr lang="ru-RU" sz="2000" dirty="0">
                <a:solidFill>
                  <a:srgbClr val="C00000"/>
                </a:solidFill>
                <a:latin typeface="Arial Narrow" pitchFamily="34" charset="0"/>
              </a:rPr>
              <a:t>АРТИСТ, АКТЕР</a:t>
            </a:r>
            <a:r>
              <a:rPr lang="ru-RU" sz="2000" dirty="0">
                <a:latin typeface="Arial Narrow" pitchFamily="34" charset="0"/>
              </a:rPr>
              <a:t>.  Чтобы стать настоящим артистом, нужно уметь многое делать: владеть мимикой, жестами, правильно произносить текст и пластично двигаться. Артист как бы превращается в своего героя, перевоплощается, как говорят в театре. Раньше театральный актёр выбирал себе роль одну на всю жизнь – амплуа: роли смешные, грустные, роли злодеев.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Содержимое 3" descr="4633260cfc72d7f851378db913e04019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2714620"/>
            <a:ext cx="3857652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rgbClr val="000000"/>
      </a:dk1>
      <a:lt1>
        <a:srgbClr val="B14C1D"/>
      </a:lt1>
      <a:dk2>
        <a:srgbClr val="D787A3"/>
      </a:dk2>
      <a:lt2>
        <a:srgbClr val="F4E7ED"/>
      </a:lt2>
      <a:accent1>
        <a:srgbClr val="E2A7C8"/>
      </a:accent1>
      <a:accent2>
        <a:srgbClr val="E2A7C8"/>
      </a:accent2>
      <a:accent3>
        <a:srgbClr val="DE6C36"/>
      </a:accent3>
      <a:accent4>
        <a:srgbClr val="F9B639"/>
      </a:accent4>
      <a:accent5>
        <a:srgbClr val="CF6DA4"/>
      </a:accent5>
      <a:accent6>
        <a:srgbClr val="C14570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</TotalTime>
  <Words>395</Words>
  <Application>Microsoft Office PowerPoint</Application>
  <PresentationFormat>Экран (4:3)</PresentationFormat>
  <Paragraphs>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 «Театральные профессии»</vt:lpstr>
      <vt:lpstr>Театр – это волшебный мир, в котором мы всегда зрители. Театр – искусство коллективное. Каждый должен согласовывать свою работу с работой других. Прежде чем спектакль смогут увидеть зрители, его долго готовят люди разных профессий.</vt:lpstr>
      <vt:lpstr>А сейчас мы приглашаем вас за кулисы, чтобы узнать кто работает в театре. </vt:lpstr>
      <vt:lpstr>«Театр начинается с вешалки» Приветливый гардеробщик принимает и выдает посетителям верхнюю одежду.   </vt:lpstr>
      <vt:lpstr>Капельдинер — рабочий в театре, запускает зрителей в фойе или в зрительный зал, проверяет билеты при входе, помогает зрителям отыскать места, отвечает на вопросы посетителей </vt:lpstr>
      <vt:lpstr>Бутафория – поддельные, специально изготовляемые предметы скульптуры, мебели, посуды, употребляемые в театральных спектаклях взамен настоящих вещей. Работник театра, изготовляющий предметы бутафории, называется бутафором. </vt:lpstr>
      <vt:lpstr>Многие спектакли в театрах сопровождаются музыкой. Как вы думаете, где сидят музыканты, неужели на сцене? Оркестровая яма – специальное помещение для оркестра в театре, находящееся перед сценой </vt:lpstr>
      <vt:lpstr>Человек, который руководит (дирижирует) оркестром музыкантов, называется дирижер </vt:lpstr>
      <vt:lpstr>Кто в театре играет разных героев? АРТИСТ, АКТЕР.  Чтобы стать настоящим артистом, нужно уметь многое делать: владеть мимикой, жестами, правильно произносить текст и пластично двигаться. Артист как бы превращается в своего героя, перевоплощается, как говорят в театре. Раньше театральный актёр выбирал себе роль одну на всю жизнь – амплуа: роли смешные, грустные, роли злодеев. </vt:lpstr>
      <vt:lpstr>Сейчас это понятие уходит в прошлое. Современные актёры – универсальные – они играют разные роли и характеры. </vt:lpstr>
      <vt:lpstr>Перед спектаклем гример накладывает актерам грим. Опытный гример может изменить лицо актера до неузнаваемости.</vt:lpstr>
      <vt:lpstr> Актерам для спектакля могут понадобиться самые разные костюмы: старинные и современные, сказочные и обычные. Профессия человека, который шьет и изготавливает костюмы, называется "костюмер". </vt:lpstr>
      <vt:lpstr>Человек, который следит за ходом спектакля, игрой актеров, и может в случае необходимости подсказать слова роли актерам – суфлер. </vt:lpstr>
      <vt:lpstr>Гримёр надевает артисту на голову парик. Разные парики, усы, бороды делают в постижёрном цехе мастера – постижёры. </vt:lpstr>
      <vt:lpstr>Режиссер занимается постановкой спектаклей, концертов и т.д. Он распределяет роли, утверждает актеров, придумывает и осуществляет постановку спектакля.</vt:lpstr>
      <vt:lpstr>Звук к спектаклю - фонограмму -готовит звукооператор. Во время спектакля он может включить любую фонограмму: шум дождя или рокот волн, гул толпы или свист ветра. </vt:lpstr>
      <vt:lpstr>Бригада рабочих сцены  под руководством машиниста сцены  подготавливают и устанавливают декорации к спектаклю, занимаются ремонтом  декораций, разработкой и переменой их по ходу спектакля. </vt:lpstr>
      <vt:lpstr>Художник-декоратор изготавливает декорации к спектаклям. Он должен уметь хорошо рисовать и иметь богатое воображение</vt:lpstr>
      <vt:lpstr>Осветитель отвечает за световое оформление. Он выставляет осветительные приборы на сцене.  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BoSS</dc:creator>
  <cp:lastModifiedBy>BoSS</cp:lastModifiedBy>
  <cp:revision>13</cp:revision>
  <dcterms:created xsi:type="dcterms:W3CDTF">2020-11-25T21:25:20Z</dcterms:created>
  <dcterms:modified xsi:type="dcterms:W3CDTF">2022-03-26T11:09:04Z</dcterms:modified>
</cp:coreProperties>
</file>