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  <p:sldId id="265" r:id="rId9"/>
    <p:sldId id="266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9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AB7E7-325A-4880-A29F-506DAA5D570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F3398-20E2-4C09-9295-686387F8EB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AB7E7-325A-4880-A29F-506DAA5D570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F3398-20E2-4C09-9295-686387F8E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AB7E7-325A-4880-A29F-506DAA5D570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F3398-20E2-4C09-9295-686387F8E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AB7E7-325A-4880-A29F-506DAA5D570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F3398-20E2-4C09-9295-686387F8E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AB7E7-325A-4880-A29F-506DAA5D570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F3398-20E2-4C09-9295-686387F8EB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AB7E7-325A-4880-A29F-506DAA5D570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F3398-20E2-4C09-9295-686387F8E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AB7E7-325A-4880-A29F-506DAA5D570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F3398-20E2-4C09-9295-686387F8E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AB7E7-325A-4880-A29F-506DAA5D570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F3398-20E2-4C09-9295-686387F8E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AB7E7-325A-4880-A29F-506DAA5D570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F3398-20E2-4C09-9295-686387F8EB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AB7E7-325A-4880-A29F-506DAA5D570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F3398-20E2-4C09-9295-686387F8E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AB7E7-325A-4880-A29F-506DAA5D570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F3398-20E2-4C09-9295-686387F8EB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55AB7E7-325A-4880-A29F-506DAA5D570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44F3398-20E2-4C09-9295-686387F8EB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1500174"/>
            <a:ext cx="7406640" cy="157163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Презентация для детей раннего возраста «Рабочие инструменты»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2" y="4929198"/>
            <a:ext cx="4214842" cy="150019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Выполнила: воспитатель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Вокина А.В.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</a:t>
            </a:r>
            <a:r>
              <a:rPr lang="ru-RU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етский </a:t>
            </a:r>
            <a:r>
              <a:rPr lang="ru-RU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сад №</a:t>
            </a:r>
            <a:r>
              <a:rPr lang="ru-RU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103 ОАО «РЖД» г.Лиски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Найди  инструмент</a:t>
            </a:r>
            <a:endParaRPr lang="ru-RU" sz="3600" dirty="0"/>
          </a:p>
        </p:txBody>
      </p:sp>
      <p:pic>
        <p:nvPicPr>
          <p:cNvPr id="4" name="Содержимое 3" descr="lovely-wood-girls-5869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9127" y="1447800"/>
            <a:ext cx="5571296" cy="48006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Молоток</a:t>
            </a:r>
            <a:endParaRPr lang="ru-RU" sz="4000" dirty="0"/>
          </a:p>
        </p:txBody>
      </p:sp>
      <p:pic>
        <p:nvPicPr>
          <p:cNvPr id="5" name="Содержимое 4" descr="3189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35100" y="2031809"/>
            <a:ext cx="3657600" cy="3648456"/>
          </a:xfrm>
        </p:spPr>
      </p:pic>
      <p:pic>
        <p:nvPicPr>
          <p:cNvPr id="6" name="Содержимое 5" descr="493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76850" y="1656064"/>
            <a:ext cx="3657600" cy="439994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Топор</a:t>
            </a:r>
            <a:endParaRPr lang="ru-RU" sz="4000" dirty="0"/>
          </a:p>
        </p:txBody>
      </p:sp>
      <p:pic>
        <p:nvPicPr>
          <p:cNvPr id="5" name="Содержимое 4" descr="319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35100" y="2127821"/>
            <a:ext cx="3657600" cy="3456432"/>
          </a:xfrm>
        </p:spPr>
      </p:pic>
      <p:pic>
        <p:nvPicPr>
          <p:cNvPr id="6" name="Содержимое 5" descr="stepa-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76850" y="2034095"/>
            <a:ext cx="3657600" cy="364388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Дрель</a:t>
            </a:r>
            <a:endParaRPr lang="ru-RU" sz="4000" dirty="0"/>
          </a:p>
        </p:txBody>
      </p:sp>
      <p:pic>
        <p:nvPicPr>
          <p:cNvPr id="10" name="Содержимое 9" descr="green-impact-drill-vector-10245069_cut-photo.ru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857363"/>
            <a:ext cx="4038600" cy="3929091"/>
          </a:xfrm>
        </p:spPr>
      </p:pic>
      <p:pic>
        <p:nvPicPr>
          <p:cNvPr id="6" name="Содержимое 5" descr="434acfe597a2dc118142129f2d5ad56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57752" y="2071678"/>
            <a:ext cx="3599688" cy="3407664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Рулетка</a:t>
            </a:r>
            <a:endParaRPr lang="ru-RU" sz="4000" dirty="0"/>
          </a:p>
        </p:txBody>
      </p:sp>
      <p:pic>
        <p:nvPicPr>
          <p:cNvPr id="5" name="Содержимое 4" descr="depositphotos_14357655-stock-illustration-industrial-tape-measure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35100" y="2484437"/>
            <a:ext cx="3657600" cy="2743200"/>
          </a:xfrm>
        </p:spPr>
      </p:pic>
      <p:pic>
        <p:nvPicPr>
          <p:cNvPr id="6" name="Содержимое 5" descr="kisspng-child-infant-neonate-age-kindergarten-5c02129ab96d49.0091646915436397067595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76850" y="2027237"/>
            <a:ext cx="3657600" cy="3657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Отвертка</a:t>
            </a:r>
            <a:endParaRPr lang="ru-RU" sz="4000" dirty="0"/>
          </a:p>
        </p:txBody>
      </p:sp>
      <p:pic>
        <p:nvPicPr>
          <p:cNvPr id="5" name="Содержимое 4" descr="screwdriver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35100" y="2027237"/>
            <a:ext cx="3657600" cy="3657600"/>
          </a:xfrm>
        </p:spPr>
      </p:pic>
      <p:pic>
        <p:nvPicPr>
          <p:cNvPr id="6" name="Содержимое 5" descr="robototekhnika_dlja_detej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00694" y="1857364"/>
            <a:ext cx="3357586" cy="364333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Пила</a:t>
            </a:r>
            <a:endParaRPr lang="ru-RU" sz="4000" dirty="0"/>
          </a:p>
        </p:txBody>
      </p:sp>
      <p:pic>
        <p:nvPicPr>
          <p:cNvPr id="5" name="Содержимое 4" descr="hello_html_m741ce02f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35100" y="1903283"/>
            <a:ext cx="3657600" cy="3905509"/>
          </a:xfrm>
        </p:spPr>
      </p:pic>
      <p:pic>
        <p:nvPicPr>
          <p:cNvPr id="6" name="Содержимое 5" descr="303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76850" y="2452433"/>
            <a:ext cx="3657600" cy="280720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Плоскогубцы</a:t>
            </a:r>
            <a:endParaRPr lang="ru-RU" sz="3600" dirty="0"/>
          </a:p>
        </p:txBody>
      </p:sp>
      <p:pic>
        <p:nvPicPr>
          <p:cNvPr id="10" name="Содержимое 9" descr="загруженное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571612"/>
            <a:ext cx="4038600" cy="4214842"/>
          </a:xfrm>
        </p:spPr>
      </p:pic>
      <p:pic>
        <p:nvPicPr>
          <p:cNvPr id="6" name="Содержимое 5" descr="16-129_cut-photo.ru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7752" y="1857364"/>
            <a:ext cx="3857652" cy="400052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Гаечный ключ</a:t>
            </a:r>
            <a:endParaRPr lang="ru-RU" sz="3600" dirty="0"/>
          </a:p>
        </p:txBody>
      </p:sp>
      <p:pic>
        <p:nvPicPr>
          <p:cNvPr id="8" name="Содержимое 7" descr="479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714488"/>
            <a:ext cx="4572032" cy="4000528"/>
          </a:xfrm>
        </p:spPr>
      </p:pic>
      <p:pic>
        <p:nvPicPr>
          <p:cNvPr id="7" name="Содержимое 6" descr="7ec0f1b9-68f3-4567-951a-9a8fbff8941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581650" y="2713037"/>
            <a:ext cx="3048000" cy="2286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139</TotalTime>
  <Words>35</Words>
  <Application>Microsoft Office PowerPoint</Application>
  <PresentationFormat>Экран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Презентация для детей раннего возраста «Рабочие инструменты»</vt:lpstr>
      <vt:lpstr>Молоток</vt:lpstr>
      <vt:lpstr>Топор</vt:lpstr>
      <vt:lpstr>Дрель</vt:lpstr>
      <vt:lpstr>Рулетка</vt:lpstr>
      <vt:lpstr>Отвертка</vt:lpstr>
      <vt:lpstr>Пила</vt:lpstr>
      <vt:lpstr>Плоскогубцы</vt:lpstr>
      <vt:lpstr>Гаечный ключ</vt:lpstr>
      <vt:lpstr>Найди  инструмент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BoSS</dc:creator>
  <cp:lastModifiedBy>BoSS</cp:lastModifiedBy>
  <cp:revision>15</cp:revision>
  <dcterms:created xsi:type="dcterms:W3CDTF">2021-01-16T20:32:34Z</dcterms:created>
  <dcterms:modified xsi:type="dcterms:W3CDTF">2021-09-15T19:34:51Z</dcterms:modified>
</cp:coreProperties>
</file>