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4" r:id="rId5"/>
    <p:sldId id="260" r:id="rId6"/>
    <p:sldId id="261" r:id="rId7"/>
    <p:sldId id="277" r:id="rId8"/>
    <p:sldId id="284" r:id="rId9"/>
    <p:sldId id="285" r:id="rId10"/>
    <p:sldId id="274" r:id="rId11"/>
    <p:sldId id="283" r:id="rId12"/>
    <p:sldId id="272" r:id="rId13"/>
    <p:sldId id="278" r:id="rId14"/>
    <p:sldId id="271" r:id="rId15"/>
    <p:sldId id="280" r:id="rId16"/>
    <p:sldId id="268" r:id="rId17"/>
    <p:sldId id="282" r:id="rId18"/>
    <p:sldId id="275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50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0D7BF7-B697-4288-8601-279840EBD20C}" type="datetimeFigureOut">
              <a:rPr lang="ru-RU" smtClean="0"/>
              <a:pPr/>
              <a:t>24.05.2021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D282C-CE0E-429A-BFFC-BF72700A04B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/>
              <a:t>Презентация «Использование элементов арт-терапии для успешной адаптации детей первой младшей группы к ДОУ»</a:t>
            </a:r>
            <a:endParaRPr lang="ru-RU" sz="20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857752" y="4143380"/>
            <a:ext cx="3929090" cy="1785950"/>
          </a:xfrm>
        </p:spPr>
        <p:txBody>
          <a:bodyPr>
            <a:normAutofit/>
          </a:bodyPr>
          <a:lstStyle/>
          <a:p>
            <a:r>
              <a:rPr lang="ru-RU" sz="1800" dirty="0" smtClean="0">
                <a:solidFill>
                  <a:schemeClr val="tx1"/>
                </a:solidFill>
              </a:rPr>
              <a:t>Презентацию выполнила: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Воспитатель 1кв.к Вокина А.В</a:t>
            </a:r>
          </a:p>
          <a:p>
            <a:r>
              <a:rPr lang="ru-RU" sz="1800" dirty="0" smtClean="0">
                <a:solidFill>
                  <a:schemeClr val="tx1"/>
                </a:solidFill>
              </a:rPr>
              <a:t>  Детский сад №103 ОАО </a:t>
            </a:r>
          </a:p>
          <a:p>
            <a:r>
              <a:rPr lang="ru-RU" sz="1800" dirty="0">
                <a:solidFill>
                  <a:schemeClr val="tx1"/>
                </a:solidFill>
              </a:rPr>
              <a:t> </a:t>
            </a:r>
            <a:r>
              <a:rPr lang="ru-RU" sz="1800" dirty="0" smtClean="0">
                <a:solidFill>
                  <a:schemeClr val="tx1"/>
                </a:solidFill>
              </a:rPr>
              <a:t>                     «РЖД» г.Лиски</a:t>
            </a:r>
            <a:endParaRPr lang="ru-RU" sz="1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857364"/>
            <a:ext cx="3786214" cy="335758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       Рисование восковыми мелками и акварелью — это смешанная техника живописи акварелью и воском. Она не требует особых умений и в то же время создает очень яркий эффект, благодаря чему получила большое распространение в детском творчестве. </a:t>
            </a:r>
          </a:p>
          <a:p>
            <a:pPr algn="ctr">
              <a:buNone/>
            </a:pPr>
            <a:endParaRPr lang="ru-RU" sz="1800" dirty="0"/>
          </a:p>
        </p:txBody>
      </p:sp>
      <p:pic>
        <p:nvPicPr>
          <p:cNvPr id="5" name="Содержимое 4" descr="1621625547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286248" y="1643050"/>
            <a:ext cx="4786346" cy="35719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71406" y="2143116"/>
            <a:ext cx="3857652" cy="26432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Монотопия –  техника рисования, которой прекрасно овладевают даже малыши, не имеющие никакой подготовки. Метод улучшает навыки работы с красками, развивает воображение и фантазию.</a:t>
            </a:r>
          </a:p>
          <a:p>
            <a:pPr algn="ctr"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pic>
        <p:nvPicPr>
          <p:cNvPr id="5" name="Содержимое 4" descr="162162757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071934" y="1142984"/>
            <a:ext cx="5072066" cy="4357718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Содержимое 8" descr="IMG-20210118-WA0080_cut-photo.ru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1643050"/>
            <a:ext cx="4281518" cy="3714776"/>
          </a:xfrm>
        </p:spPr>
      </p:pic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>
          <a:xfrm>
            <a:off x="142844" y="2428868"/>
            <a:ext cx="4071966" cy="185738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       Узоры на валенках для Деда Мороза и рукавички для Снегурочки мы рисовали манной крупой.</a:t>
            </a:r>
            <a:endParaRPr lang="ru-RU" sz="2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10520_17011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928671"/>
            <a:ext cx="3888016" cy="492922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3049"/>
            <a:ext cx="4038600" cy="357190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800" dirty="0" smtClean="0"/>
              <a:t>       Рисование оттиском способствует снятию детских страхов и развитию психических процессов (воображения, восприятия, внимания, зрительной памяти, мышления); - развитию познавательного интереса. Все необычное привлекает внимание детей, заставляет удивляться.</a:t>
            </a:r>
            <a:endParaRPr lang="ru-RU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IMG_20210113_0940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692150"/>
            <a:ext cx="4038600" cy="538480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14554"/>
            <a:ext cx="4424394" cy="214314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000" dirty="0" smtClean="0"/>
              <a:t>       Зимой мы делали снежную радугу – раскрашивали снег в разные цвета и слоями укладывали в стеклянную банку.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8662" y="1500174"/>
            <a:ext cx="7643866" cy="38576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/>
              <a:t>      Песочная терапия</a:t>
            </a:r>
          </a:p>
          <a:p>
            <a:pPr>
              <a:buNone/>
            </a:pPr>
            <a:r>
              <a:rPr lang="ru-RU" sz="2000" b="1" dirty="0" smtClean="0"/>
              <a:t>      </a:t>
            </a:r>
            <a:r>
              <a:rPr lang="ru-RU" sz="2000" i="1" dirty="0" smtClean="0"/>
              <a:t>Чем же так полезны занятия рисования песком?</a:t>
            </a:r>
          </a:p>
          <a:p>
            <a:pPr>
              <a:buNone/>
            </a:pPr>
            <a:r>
              <a:rPr lang="ru-RU" sz="2000" dirty="0" smtClean="0"/>
              <a:t>         1).У ребенка развивается интерес исследователя. Ведь занятие, как правило, окружено тайной.</a:t>
            </a:r>
          </a:p>
          <a:p>
            <a:pPr>
              <a:buNone/>
            </a:pPr>
            <a:r>
              <a:rPr lang="ru-RU" sz="2000" dirty="0" smtClean="0"/>
              <a:t>         2).Играя с песком, ребенок расслабляется.</a:t>
            </a:r>
          </a:p>
          <a:p>
            <a:pPr>
              <a:buNone/>
            </a:pPr>
            <a:r>
              <a:rPr lang="ru-RU" sz="2000" dirty="0" smtClean="0"/>
              <a:t>         3).Ребенок фантазирует с песком смелее, чем на бумаге с карандашами или красками. Здесь можно рисовать, поправлять и снова рисовать.</a:t>
            </a:r>
          </a:p>
          <a:p>
            <a:pPr>
              <a:buNone/>
            </a:pPr>
            <a:r>
              <a:rPr lang="ru-RU" sz="2000" dirty="0" smtClean="0"/>
              <a:t>         4). Рисование песком способствует развитию мелкой моторики.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20" y="214290"/>
            <a:ext cx="4210080" cy="642942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600" dirty="0" smtClean="0"/>
              <a:t>         </a:t>
            </a:r>
            <a:r>
              <a:rPr lang="ru-RU" sz="1900" i="1" dirty="0" smtClean="0"/>
              <a:t>Игры-упражнения с песком:</a:t>
            </a:r>
          </a:p>
          <a:p>
            <a:pPr>
              <a:buNone/>
            </a:pPr>
            <a:r>
              <a:rPr lang="ru-RU" sz="1600" dirty="0" smtClean="0"/>
              <a:t>       1.Отпечатки наших рук.</a:t>
            </a:r>
          </a:p>
          <a:p>
            <a:pPr>
              <a:buNone/>
            </a:pPr>
            <a:r>
              <a:rPr lang="ru-RU" sz="1600" dirty="0" smtClean="0"/>
              <a:t>        Поверхность песка ровная. Ребенок вместе с воспитателем по очереди делают отпечатки кистей рук – то внутренней, то внешней стороной. Необходимо слегка вдавить руку в песок, прислушаться к своим ощущениям.</a:t>
            </a:r>
          </a:p>
          <a:p>
            <a:pPr>
              <a:buNone/>
            </a:pPr>
            <a:r>
              <a:rPr lang="ru-RU" sz="1600" dirty="0" smtClean="0"/>
              <a:t>        2.Отпечатки кулачков (найти сходство со знакомым предметом – цветок, солнышко, ежик);</a:t>
            </a:r>
          </a:p>
          <a:p>
            <a:pPr>
              <a:buNone/>
            </a:pPr>
            <a:r>
              <a:rPr lang="ru-RU" sz="1600" dirty="0" smtClean="0"/>
              <a:t>        3.Скользить ладонями по поверхности песка (зигзагообразные и круговые движения – как машина едет, ползает змея); то же, поставив ладонь ребром;</a:t>
            </a:r>
          </a:p>
          <a:p>
            <a:pPr>
              <a:buNone/>
            </a:pPr>
            <a:r>
              <a:rPr lang="ru-RU" sz="1600" dirty="0" smtClean="0"/>
              <a:t>        4.«Пройтись» поочередно каждым пальчиком правой и левой руки (потом двумя одновременно);</a:t>
            </a:r>
          </a:p>
          <a:p>
            <a:pPr>
              <a:buNone/>
            </a:pPr>
            <a:r>
              <a:rPr lang="ru-RU" sz="1600" dirty="0" smtClean="0"/>
              <a:t>        5.«Поиграть» пальцами по поверхности песка, как на пианино (движения мягкие «вверх-вниз» - движется кисть);</a:t>
            </a:r>
          </a:p>
          <a:p>
            <a:pPr>
              <a:buNone/>
            </a:pPr>
            <a:r>
              <a:rPr lang="ru-RU" sz="1600" dirty="0" smtClean="0"/>
              <a:t>        6.Оставлять следы одновременно двумя пальцами, пятью пальцами (вместе пофантазировать: чьи это следы).</a:t>
            </a:r>
          </a:p>
          <a:p>
            <a:pPr>
              <a:buNone/>
            </a:pPr>
            <a:r>
              <a:rPr lang="ru-RU" sz="1600" dirty="0" smtClean="0"/>
              <a:t>        7.«Песочный дождик» Ребенок медленно, а затем быстро сыплет песок из своего кулачка…</a:t>
            </a:r>
          </a:p>
          <a:p>
            <a:pPr>
              <a:buNone/>
            </a:pPr>
            <a:r>
              <a:rPr lang="ru-RU" sz="1600" dirty="0" smtClean="0"/>
              <a:t>        8.«Песочные прятки» и т. д.</a:t>
            </a:r>
          </a:p>
          <a:p>
            <a:pPr>
              <a:buNone/>
            </a:pPr>
            <a:endParaRPr lang="ru-RU" sz="1600" dirty="0"/>
          </a:p>
        </p:txBody>
      </p:sp>
      <p:pic>
        <p:nvPicPr>
          <p:cNvPr id="5" name="Содержимое 4" descr="IMG_20201209_10571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664869" y="928669"/>
            <a:ext cx="3979098" cy="5072099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Песок </a:t>
            </a:r>
            <a:r>
              <a:rPr lang="en-US" sz="2200" dirty="0" smtClean="0"/>
              <a:t> </a:t>
            </a:r>
            <a:r>
              <a:rPr lang="ru-RU" sz="2200" dirty="0" smtClean="0"/>
              <a:t>я использую и обычный вымытый и прокаленный, и кинетический. Иногда песок заменяю  манной крупой.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1800" dirty="0"/>
          </a:p>
        </p:txBody>
      </p:sp>
      <p:pic>
        <p:nvPicPr>
          <p:cNvPr id="5" name="Содержимое 4" descr="IMG_20201203_104451_cut-photo.ru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59129" y="1285875"/>
            <a:ext cx="3434741" cy="5286375"/>
          </a:xfrm>
        </p:spPr>
      </p:pic>
      <p:pic>
        <p:nvPicPr>
          <p:cNvPr id="6" name="Содержимое 4" descr="IMG_20210115_160623_cut-photo.ru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648200" y="1743163"/>
            <a:ext cx="4038600" cy="4300362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8"/>
          </a:xfrm>
        </p:spPr>
        <p:txBody>
          <a:bodyPr>
            <a:normAutofit fontScale="97500"/>
          </a:bodyPr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100" i="1" dirty="0" smtClean="0"/>
              <a:t>Подведу итоги:</a:t>
            </a:r>
          </a:p>
          <a:p>
            <a:r>
              <a:rPr lang="ru-RU" sz="2100" i="1" dirty="0" smtClean="0"/>
              <a:t>Арт-терапия не имеет ни ограничений, ни противопоказаний, является мягким и безопасным методом при работе с психоэмоциональным состоянием ребенка, дает ему возможность чувствовать свободу своих действий. Применение арт-терапии в период адаптации делает её течение более мягкой.</a:t>
            </a:r>
          </a:p>
          <a:p>
            <a:r>
              <a:rPr lang="ru-RU" sz="2100" i="1" dirty="0" smtClean="0"/>
              <a:t>Формирование адаптационных механизмов зависит в первую очередь от умения педагогов создавать естественную стимулирующую среду, в которой ребенок чувствует себя комфортно и </a:t>
            </a:r>
            <a:r>
              <a:rPr lang="ru-RU" sz="2100" i="1" dirty="0" err="1" smtClean="0"/>
              <a:t>защищенно</a:t>
            </a:r>
            <a:r>
              <a:rPr lang="ru-RU" sz="2100" i="1" dirty="0" smtClean="0"/>
              <a:t>, проявляя творческую активность.</a:t>
            </a:r>
          </a:p>
          <a:p>
            <a:pPr>
              <a:buNone/>
            </a:pPr>
            <a:endParaRPr lang="ru-RU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sz="half" idx="1"/>
          </p:nvPr>
        </p:nvSpPr>
        <p:spPr>
          <a:xfrm>
            <a:off x="214282" y="1285860"/>
            <a:ext cx="4324381" cy="4429156"/>
          </a:xfrm>
        </p:spPr>
        <p:txBody>
          <a:bodyPr>
            <a:normAutofit fontScale="97500"/>
          </a:bodyPr>
          <a:lstStyle/>
          <a:p>
            <a:pPr algn="ctr">
              <a:buNone/>
            </a:pPr>
            <a:r>
              <a:rPr lang="en-US" sz="2000" dirty="0" smtClean="0"/>
              <a:t>       </a:t>
            </a:r>
            <a:r>
              <a:rPr lang="ru-RU" sz="2000" dirty="0" smtClean="0"/>
              <a:t>Детский сад – новый важный период в жизни каждого маленького человека. К сожалению, для любого ребенка начало посещения детского сада – настоящий стресс. Чем старше ребенок, тем быстрее он может адаптироваться к новым условиям. Поэтому особо остро проблема адаптации стоит с детьми раннего возраста. Малыши наиболее ранимы, они менее приспособлены к отрыву от семьи.</a:t>
            </a:r>
            <a:endParaRPr lang="ru-RU" sz="2000" dirty="0"/>
          </a:p>
        </p:txBody>
      </p:sp>
      <p:pic>
        <p:nvPicPr>
          <p:cNvPr id="8" name="Содержимое 7" descr="уны-ый-шарж-евушки-си-я-самостояте-ьно-96721136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72066" y="1571612"/>
            <a:ext cx="3429024" cy="3857652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2844" y="1071546"/>
            <a:ext cx="3714776" cy="5054617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dirty="0" smtClean="0"/>
              <a:t> </a:t>
            </a:r>
            <a:r>
              <a:rPr lang="en-US" sz="1600" dirty="0" smtClean="0"/>
              <a:t>        </a:t>
            </a:r>
            <a:r>
              <a:rPr lang="ru-RU" sz="1600" dirty="0" smtClean="0"/>
              <a:t>Перед педагогами адаптационных групп стоит важная задача - помочь детям избежать осложнений, преодолеть стресс при поступлении в дошкольное учреждение и обеспечить оптимальное течение адаптации. В своей работе воспитателям необходимо использовать методы положительного психологического воздействия, с целью поддержания и укрепления душевного баланса малыша. Самым оптимальным подходом в обеспечении адаптации детей раннего возраста можно считать творческий подход, раскрывающий особенности личности и индивидуальности каждого ребенка.</a:t>
            </a:r>
            <a:endParaRPr lang="ru-RU" sz="1600" dirty="0"/>
          </a:p>
        </p:txBody>
      </p:sp>
      <p:pic>
        <p:nvPicPr>
          <p:cNvPr id="5" name="Содержимое 4" descr="1GIKjQwbLL8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000500" y="1500174"/>
            <a:ext cx="5000656" cy="3786214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500198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Эффективным методом в период адаптации детей к новым условиям является метод арт-терапии, основанной на искусстве, в первую очередь изобразительной и творческой деятельности.</a:t>
            </a:r>
            <a:endParaRPr lang="ru-RU" sz="2000" dirty="0"/>
          </a:p>
        </p:txBody>
      </p:sp>
      <p:pic>
        <p:nvPicPr>
          <p:cNvPr id="6" name="Содержимое 5" descr="image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14546" y="2000240"/>
            <a:ext cx="5000660" cy="4071966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432936_SMJPG_5WT38070T3261092N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85720" y="1857364"/>
            <a:ext cx="4214842" cy="3000396"/>
          </a:xfrm>
        </p:spPr>
      </p:pic>
      <p:sp>
        <p:nvSpPr>
          <p:cNvPr id="5" name="Заголовок 1"/>
          <p:cNvSpPr>
            <a:spLocks noGrp="1"/>
          </p:cNvSpPr>
          <p:nvPr>
            <p:ph sz="half" idx="2"/>
          </p:nvPr>
        </p:nvSpPr>
        <p:spPr>
          <a:xfrm>
            <a:off x="4643438" y="714356"/>
            <a:ext cx="4286250" cy="5429288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600" dirty="0"/>
              <a:t>Использование элементов арт-терапии  в </a:t>
            </a:r>
            <a:r>
              <a:rPr lang="ru-RU" sz="1600" dirty="0" smtClean="0"/>
              <a:t> </a:t>
            </a:r>
            <a:r>
              <a:rPr lang="ru-RU" sz="1600" dirty="0"/>
              <a:t>работе с детьми первой  младшей группы позволяет:</a:t>
            </a:r>
          </a:p>
          <a:p>
            <a:pPr algn="ctr">
              <a:buNone/>
            </a:pPr>
            <a:r>
              <a:rPr lang="ru-RU" sz="1600" dirty="0"/>
              <a:t>1).Создать положительный эмоциональный настрой;</a:t>
            </a:r>
          </a:p>
          <a:p>
            <a:pPr algn="ctr">
              <a:buNone/>
            </a:pPr>
            <a:r>
              <a:rPr lang="ru-RU" sz="1600" dirty="0"/>
              <a:t>2).Снять эмоциональное напряжение;</a:t>
            </a:r>
          </a:p>
          <a:p>
            <a:pPr algn="ctr">
              <a:buNone/>
            </a:pPr>
            <a:r>
              <a:rPr lang="ru-RU" sz="1600" dirty="0"/>
              <a:t>(это особенно важно </a:t>
            </a:r>
            <a:r>
              <a:rPr lang="ru-RU" sz="1600" dirty="0" smtClean="0"/>
              <a:t>на начальном этапе</a:t>
            </a:r>
            <a:r>
              <a:rPr lang="ru-RU" sz="1600" dirty="0"/>
              <a:t> адаптации)</a:t>
            </a:r>
          </a:p>
          <a:p>
            <a:pPr algn="ctr">
              <a:buNone/>
            </a:pPr>
            <a:r>
              <a:rPr lang="ru-RU" sz="1600" dirty="0"/>
              <a:t>3). Снизить утомление, негативные эмоциональные состояния и их проявления;</a:t>
            </a:r>
          </a:p>
          <a:p>
            <a:pPr algn="ctr">
              <a:buNone/>
            </a:pPr>
            <a:r>
              <a:rPr lang="ru-RU" sz="1600" dirty="0"/>
              <a:t>4).Повысить адаптационные способности ребенка к повседневной жизни детского сада;</a:t>
            </a:r>
          </a:p>
          <a:p>
            <a:pPr algn="ctr">
              <a:buNone/>
            </a:pPr>
            <a:r>
              <a:rPr lang="ru-RU" sz="1600" dirty="0"/>
              <a:t>5).Развивать воображение, навыки изобразительной деятельности, художественных способностей в целом.</a:t>
            </a:r>
          </a:p>
          <a:p>
            <a:pPr algn="ctr">
              <a:buNone/>
            </a:pPr>
            <a:r>
              <a:rPr lang="ru-RU" sz="1600" dirty="0"/>
              <a:t>6). Возможность обратиться к невысказанным фантазиям и желаниям ребенка.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Autofit/>
          </a:bodyPr>
          <a:lstStyle/>
          <a:p>
            <a:r>
              <a:rPr lang="ru-RU" sz="1800" dirty="0"/>
              <a:t>Арт–терапия подразделяется на следующие методы: изотерапию, сказкотерапию, игровую терапию, песочную терапию, музыкальную терапию, фототерапию.</a:t>
            </a:r>
            <a:br>
              <a:rPr lang="ru-RU" sz="1800" dirty="0"/>
            </a:br>
            <a:r>
              <a:rPr lang="ru-RU" sz="1800" dirty="0"/>
              <a:t>Особое внимание я уделяю двум элементам арт-терапии (изотерапии и песочной терапия)</a:t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5" name="Содержимое 4" descr="1150e73a6c2b7e7e27771f18cedb7bf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9821" y="1600200"/>
            <a:ext cx="5224358" cy="4525963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1621623085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143372" y="1428736"/>
            <a:ext cx="4929222" cy="4000528"/>
          </a:xfrm>
        </p:spPr>
      </p:pic>
      <p:sp>
        <p:nvSpPr>
          <p:cNvPr id="5" name="Заголовок 1"/>
          <p:cNvSpPr>
            <a:spLocks noGrp="1"/>
          </p:cNvSpPr>
          <p:nvPr>
            <p:ph sz="half" idx="1"/>
          </p:nvPr>
        </p:nvSpPr>
        <p:spPr>
          <a:xfrm>
            <a:off x="71406" y="928670"/>
            <a:ext cx="4000528" cy="4714908"/>
          </a:xfrm>
        </p:spPr>
        <p:txBody>
          <a:bodyPr>
            <a:normAutofit fontScale="97500" lnSpcReduction="10000"/>
          </a:bodyPr>
          <a:lstStyle/>
          <a:p>
            <a:pPr algn="ctr">
              <a:buNone/>
            </a:pPr>
            <a:r>
              <a:rPr lang="ru-RU" sz="1800" b="1" dirty="0" smtClean="0"/>
              <a:t>      </a:t>
            </a:r>
            <a:r>
              <a:rPr lang="ru-RU" sz="1800" b="1" dirty="0" err="1" smtClean="0"/>
              <a:t>Изотерапия</a:t>
            </a:r>
            <a:r>
              <a:rPr lang="ru-RU" sz="1800" b="1" dirty="0" smtClean="0"/>
              <a:t> </a:t>
            </a:r>
            <a:r>
              <a:rPr lang="ru-RU" sz="1800" dirty="0" smtClean="0"/>
              <a:t>– терапия рисования</a:t>
            </a:r>
            <a:r>
              <a:rPr lang="ru-RU" sz="1800" dirty="0" smtClean="0"/>
              <a:t>. Для изотерапии подходят все виды художественных материалов. Мы с детьми используем краски, карандаши, восковые мелки, бумагу различной фактуры, кисти разных размеров и жесткости. Занятия не ограничиваются обычным набором изобразительных средств (бумага, кисти, краски) и традиционными способами их использования, используем и нетрадиционные способы. </a:t>
            </a:r>
          </a:p>
          <a:p>
            <a:pPr algn="ctr">
              <a:buNone/>
            </a:pPr>
            <a:endParaRPr lang="ru-RU" sz="1800" dirty="0" smtClean="0"/>
          </a:p>
          <a:p>
            <a:pPr algn="ctr">
              <a:buNone/>
            </a:pPr>
            <a:r>
              <a:rPr lang="ru-RU" sz="1800" dirty="0" smtClean="0"/>
              <a:t>(</a:t>
            </a:r>
            <a:r>
              <a:rPr lang="ru-RU" sz="1800" i="1" dirty="0" smtClean="0"/>
              <a:t>На фото - праздничный салют к Дню Победы</a:t>
            </a:r>
            <a:r>
              <a:rPr lang="ru-RU" sz="1800" dirty="0" smtClean="0"/>
              <a:t>).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57163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Техника «Рисование пальцами» способствует развитию мелкой моторики рук, концентрации внимания, координации движений под зрительным контролем.  </a:t>
            </a:r>
            <a:endParaRPr lang="ru-RU" sz="2000" dirty="0"/>
          </a:p>
        </p:txBody>
      </p:sp>
      <p:pic>
        <p:nvPicPr>
          <p:cNvPr id="5" name="Содержимое 4" descr="IMG_20210521_09182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779264" y="1857364"/>
            <a:ext cx="3394472" cy="4786346"/>
          </a:xfrm>
        </p:spPr>
      </p:pic>
      <p:pic>
        <p:nvPicPr>
          <p:cNvPr id="12" name="Содержимое 11" descr="IMG_20210521_091457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4970264" y="1857364"/>
            <a:ext cx="3394472" cy="4714908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1714488"/>
            <a:ext cx="3714776" cy="414340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200" dirty="0" smtClean="0"/>
              <a:t>          </a:t>
            </a:r>
            <a:r>
              <a:rPr lang="ru-RU" sz="1800" dirty="0" smtClean="0"/>
              <a:t>Рисование ладошками - </a:t>
            </a:r>
            <a:r>
              <a:rPr lang="ru-RU" sz="1800" smtClean="0"/>
              <a:t>увлекательный </a:t>
            </a:r>
            <a:r>
              <a:rPr lang="ru-RU" sz="1800" smtClean="0"/>
              <a:t>способ </a:t>
            </a:r>
            <a:r>
              <a:rPr lang="ru-RU" sz="1800" dirty="0" smtClean="0"/>
              <a:t>быстрого и простого создания изображений. Детям эта техника очень нравится, потому  что не требует от них серьезных художественных навыков. Обычные гуашевые краски и ладони малышей создают картины с изображением самых разных персонажей. </a:t>
            </a:r>
            <a:endParaRPr lang="ru-RU" sz="1800" dirty="0"/>
          </a:p>
        </p:txBody>
      </p:sp>
      <p:pic>
        <p:nvPicPr>
          <p:cNvPr id="7" name="Содержимое 6" descr="изображение_viber_2020-04-27_08-49-40 (1)_cut-photo.ru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071934" y="1500175"/>
            <a:ext cx="4929222" cy="4000528"/>
          </a:xfr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522</TotalTime>
  <Words>406</Words>
  <Application>Microsoft Office PowerPoint</Application>
  <PresentationFormat>Экран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«Использование элементов арт-терапии для успешной адаптации детей первой младшей группы к ДОУ»</vt:lpstr>
      <vt:lpstr>Презентация PowerPoint</vt:lpstr>
      <vt:lpstr>Презентация PowerPoint</vt:lpstr>
      <vt:lpstr>Эффективным методом в период адаптации детей к новым условиям является метод арт-терапии, основанной на искусстве, в первую очередь изобразительной и творческой деятельности.</vt:lpstr>
      <vt:lpstr>Презентация PowerPoint</vt:lpstr>
      <vt:lpstr>Арт–терапия подразделяется на следующие методы: изотерапию, сказкотерапию, игровую терапию, песочную терапию, музыкальную терапию, фототерапию. Особое внимание я уделяю двум элементам арт-терапии (изотерапии и песочной терапия) </vt:lpstr>
      <vt:lpstr>Презентация PowerPoint</vt:lpstr>
      <vt:lpstr>Техника «Рисование пальцами» способствует развитию мелкой моторики рук, концентрации внимания, координации движений под зрительным контролем.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Песок  я использую и обычный вымытый и прокаленный, и кинетический. Иногда песок заменяю  манной крупой.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BoSS</dc:creator>
  <cp:lastModifiedBy>днс</cp:lastModifiedBy>
  <cp:revision>53</cp:revision>
  <dcterms:created xsi:type="dcterms:W3CDTF">2021-05-20T18:49:47Z</dcterms:created>
  <dcterms:modified xsi:type="dcterms:W3CDTF">2021-05-24T12:51:08Z</dcterms:modified>
</cp:coreProperties>
</file>