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83" r:id="rId3"/>
    <p:sldId id="286" r:id="rId4"/>
    <p:sldId id="288" r:id="rId5"/>
    <p:sldId id="289" r:id="rId6"/>
    <p:sldId id="290" r:id="rId7"/>
    <p:sldId id="281" r:id="rId8"/>
    <p:sldId id="276" r:id="rId9"/>
    <p:sldId id="277" r:id="rId10"/>
    <p:sldId id="292" r:id="rId11"/>
    <p:sldId id="266" r:id="rId12"/>
    <p:sldId id="270" r:id="rId13"/>
    <p:sldId id="293" r:id="rId14"/>
    <p:sldId id="294" r:id="rId15"/>
    <p:sldId id="263" r:id="rId16"/>
    <p:sldId id="260" r:id="rId17"/>
    <p:sldId id="275" r:id="rId18"/>
    <p:sldId id="274" r:id="rId19"/>
    <p:sldId id="297" r:id="rId20"/>
    <p:sldId id="296" r:id="rId21"/>
    <p:sldId id="29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344" autoAdjust="0"/>
    <p:restoredTop sz="94660"/>
  </p:normalViewPr>
  <p:slideViewPr>
    <p:cSldViewPr>
      <p:cViewPr varScale="1">
        <p:scale>
          <a:sx n="116" d="100"/>
          <a:sy n="116" d="100"/>
        </p:scale>
        <p:origin x="-236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1F3D858-2A11-4166-8394-D08D47BFD4F4}" type="datetimeFigureOut">
              <a:rPr lang="ru-RU" smtClean="0"/>
              <a:pPr/>
              <a:t>25.12.2021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8FC5FFD-3B89-45A7-884B-83982130B4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7772400" cy="2214578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Проект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«Знакомство с народной культурой и </a:t>
            </a:r>
            <a:r>
              <a:rPr lang="ru-RU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традициями </a:t>
            </a:r>
            <a:r>
              <a:rPr lang="ru-RU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в первой младшей </a:t>
            </a:r>
            <a:r>
              <a:rPr lang="ru-RU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группе»</a:t>
            </a:r>
            <a:endParaRPr lang="ru-RU" sz="28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4714884"/>
            <a:ext cx="4214842" cy="1500198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Презентацию подготовила : воспитатель 1 кв.к. Детского сада №103 ОАО «РЖД»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Вокина Алла Валерьевна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Для практической работы по приобщению детей к истокам русской народной культуры выделяем следующие приоритеты:</a:t>
            </a:r>
            <a:endParaRPr lang="ru-RU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285860"/>
            <a:ext cx="4352956" cy="5429288"/>
          </a:xfrm>
        </p:spPr>
        <p:txBody>
          <a:bodyPr>
            <a:noAutofit/>
          </a:bodyPr>
          <a:lstStyle/>
          <a:p>
            <a:pPr>
              <a:buAutoNum type="arabicPeriod"/>
            </a:pPr>
            <a:r>
              <a:rPr lang="ru-RU" sz="1800" b="1" i="1" dirty="0" smtClean="0">
                <a:solidFill>
                  <a:schemeClr val="accent1">
                    <a:lumMod val="50000"/>
                  </a:schemeClr>
                </a:solidFill>
              </a:rPr>
              <a:t>Создание атмосферы национального быта:</a:t>
            </a:r>
          </a:p>
          <a:p>
            <a:pPr>
              <a:buNone/>
            </a:pPr>
            <a:r>
              <a:rPr lang="ru-RU" sz="1800" b="1" i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800" dirty="0" smtClean="0"/>
              <a:t>Окружающие предметы, впервые пробуждающие душу ребенка, воспитывающие в нем чувство красоты, любознательность, должны быть национальными. Каждому педагогу известно, что окружающие предметы оказывают большое влияние на формирование душевных качеств ребенка - развивают любознательность, воспитывают чувство прекрасного. Детей должны окружать предметы, характерные для русского народного быта. Это позволит детям с раннего возраста ощутить себя частью великого народа.</a:t>
            </a:r>
            <a:endParaRPr lang="ru-RU" sz="1800" dirty="0"/>
          </a:p>
        </p:txBody>
      </p:sp>
      <p:pic>
        <p:nvPicPr>
          <p:cNvPr id="5" name="Содержимое 4" descr="image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00108"/>
            <a:ext cx="4038600" cy="5126055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 startAt="2"/>
            </a:pP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Широкое использование фольклора (сказок, песен, частушек, пословиц, поговорок) и т. п.</a:t>
            </a:r>
          </a:p>
          <a:p>
            <a:pPr marL="457200" indent="-457200">
              <a:buNone/>
            </a:pPr>
            <a:endParaRPr lang="ru-RU" sz="2000" b="1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None/>
            </a:pPr>
            <a:r>
              <a:rPr lang="ru-RU" sz="2000" i="1" dirty="0" smtClean="0"/>
              <a:t>         </a:t>
            </a:r>
            <a:r>
              <a:rPr lang="ru-RU" sz="2000" dirty="0" smtClean="0"/>
              <a:t>В русском песенном фольклоре чудесным образом сочетаются слово и музыкальный ритм. В устном народном творчестве как нигде отразились черты русского характера, присущие ему нравственные ценности – представления о доброте, красоте, правде, верности. Особое место в таких произведениях занимает уважительное отношение к труду, восхищение мастерством человеческих рук. Благодаря этому фольклор является богатейшим источником познавательного и нравственного развития детей.</a:t>
            </a:r>
            <a:endParaRPr lang="ru-RU" sz="2000" dirty="0"/>
          </a:p>
        </p:txBody>
      </p:sp>
      <p:pic>
        <p:nvPicPr>
          <p:cNvPr id="5" name="Содержимое 4" descr="i (52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656431"/>
            <a:ext cx="4038600" cy="53848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Содержимое 16" descr="IMG_20210113_1015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71612"/>
            <a:ext cx="4929190" cy="3571900"/>
          </a:xfrm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4352956" cy="526893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</a:t>
            </a:r>
            <a:r>
              <a:rPr lang="ru-RU" sz="2000" i="1" dirty="0" smtClean="0"/>
              <a:t>3.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 Знакомство с традиционными и обрядовыми праздниками.</a:t>
            </a:r>
          </a:p>
          <a:p>
            <a:pPr>
              <a:buNone/>
            </a:pPr>
            <a:r>
              <a:rPr lang="ru-RU" sz="2000" dirty="0" smtClean="0"/>
              <a:t>      Обрядовые праздники тесно связаны с трудом и различными сторонами общественной жизни человека. В них присутствуют тончайшие наблюдения людей за характерными особенностями времен года, погодными изменениями, поведением птиц, насекомых, растений. Эта народная мудрость сохраненная в веках, должна быть передана детям.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 (16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714488"/>
            <a:ext cx="4357718" cy="3357586"/>
          </a:xfrm>
        </p:spPr>
      </p:pic>
      <p:sp>
        <p:nvSpPr>
          <p:cNvPr id="5" name="Заголовок 1"/>
          <p:cNvSpPr>
            <a:spLocks noGrp="1"/>
          </p:cNvSpPr>
          <p:nvPr>
            <p:ph sz="half" idx="2"/>
          </p:nvPr>
        </p:nvSpPr>
        <p:spPr>
          <a:xfrm>
            <a:off x="4648200" y="571500"/>
            <a:ext cx="4352956" cy="5786458"/>
          </a:xfrm>
        </p:spPr>
        <p:txBody>
          <a:bodyPr>
            <a:normAutofit fontScale="90000" lnSpcReduction="20000"/>
          </a:bodyPr>
          <a:lstStyle/>
          <a:p>
            <a:r>
              <a:rPr lang="ru-RU" sz="2000" i="1" dirty="0" smtClean="0"/>
              <a:t>4.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Знакомство с народным искусством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ru-RU" sz="2000" dirty="0" smtClean="0"/>
              <a:t>Народ проявил свои творческие устремления и способности лишь в создании предметов, необходимых в труде и быту. Однако в этом мире утилитарных вещей отражалась духовная жизнь народа, его понимание окружающего мира - красоты, природы, людей и др. Народные мастера не копировали природу буквально. Реальность, окрашенная фантазией, порождала самобытные образы. Так рождались сказочно прекрасные росписи на прялках и посуде; узоры в кружеве и вышивке; причудливые игрушки. Очень важно ознакомить детей с народно декоративной росписью. Она, пленяя душу гармонией и ритмом, способна увлечь ребят национальным изобразительным искусством.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785794"/>
            <a:ext cx="4143404" cy="5786478"/>
          </a:xfrm>
        </p:spPr>
        <p:txBody>
          <a:bodyPr>
            <a:normAutofit fontScale="85000" lnSpcReduction="10000"/>
          </a:bodyPr>
          <a:lstStyle/>
          <a:p>
            <a:r>
              <a:rPr lang="ru-RU" sz="2000" i="1" dirty="0" smtClean="0"/>
              <a:t>5.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Знакомство с русскими народными играми и игрушками.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2000" dirty="0" smtClean="0"/>
              <a:t>Игры - своеобразная школа ребенка. В них удовлетворяется жажда действия, представляется обильная пища для работы ума и воображения, воспитывается умение преодолевать неудачи,</a:t>
            </a:r>
          </a:p>
          <a:p>
            <a:pPr>
              <a:buNone/>
            </a:pPr>
            <a:r>
              <a:rPr lang="ru-RU" sz="2000" dirty="0" smtClean="0"/>
              <a:t>       переживать неуспех, постоять за себя и за справедливость. В играх - залог полноценной душевной жизни ребенка в будущем. Неоценимым национальным богатством являются календарные народные игры. Они вызывают интерес не только как жанр устного народного творчества. В них заключена информация, дающая представление о повседневной жизни наших предков – их быте, труду, мировоззрение. Игры были непременным элементом народных обрядовых праздников.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5" name="Содержимое 4" descr="MyCollages (57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29125" y="1300163"/>
            <a:ext cx="4257675" cy="425767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 (4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656431"/>
            <a:ext cx="4038600" cy="53848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28670"/>
            <a:ext cx="4281518" cy="550072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/>
              <a:t>      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Знакомство с лучшими образцами устного народного творчества</a:t>
            </a:r>
          </a:p>
          <a:p>
            <a:pPr>
              <a:buNone/>
            </a:pP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ru-RU" sz="2000" dirty="0" smtClean="0"/>
              <a:t>должно осуществляться как можно раньше. Оно начинается с песенок, потешек, пестушек.</a:t>
            </a:r>
          </a:p>
          <a:p>
            <a:pPr>
              <a:buNone/>
            </a:pPr>
            <a:r>
              <a:rPr lang="ru-RU" sz="2000" dirty="0" smtClean="0"/>
              <a:t>       Знакомят детей и с первыми сказками («Курочка- Ряба», «Репка», «Колобок» и т.д.). Таким образом, использование различных видов устного народного творчества в комплексе с другими воспитательными средствами способствует обогащению словаря, развитию речевой активности детей дошкольного возраста, а также формированию гармонически развитой, активной личности, сочетающей в себе духовное богатство, моральную чистоту.</a:t>
            </a:r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500042"/>
            <a:ext cx="4500594" cy="5929354"/>
          </a:xfrm>
        </p:spPr>
        <p:txBody>
          <a:bodyPr>
            <a:noAutofit/>
          </a:bodyPr>
          <a:lstStyle/>
          <a:p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Матрешка – это народная дидактическая игрушка.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Дидактическая – означает «обучающая». Чему же она обучает и что развивает у маленьких детей?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Игры с матрешками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развивают мелкую моторику пальцев рук, ручную умелость малышей.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на занятиях с матрешками  осваивают представления о величине предметов и о действиях с ними (большую матрешку невозможно вложить в меньшую по размеру), развивается восприятие (нужно соединить рисунок на двух половинках матрешки так, чтобы он совпал).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Малыши осваивают прямые и обратные действия (разобрать – собрать), учатся делать действия в определенной последовательности, что развивает память (им нужно запомнить последовательность действий , а затем повторить действия взрослого).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Малыш также учится доводить дело до конца и достигать результата </a:t>
            </a: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 (7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 (15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941513"/>
            <a:ext cx="4038600" cy="30289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14489"/>
            <a:ext cx="4038600" cy="4286280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Ложки </a:t>
            </a:r>
            <a:r>
              <a:rPr lang="ru-RU" sz="2000" dirty="0" smtClean="0"/>
              <a:t>– это отражение самобытности нашей русской культуры и её культурных традиций.</a:t>
            </a:r>
          </a:p>
          <a:p>
            <a:pPr>
              <a:buNone/>
            </a:pPr>
            <a:r>
              <a:rPr lang="ru-RU" sz="2000" dirty="0" smtClean="0"/>
              <a:t>      Ложки очаровывают своей неповторимостью, вызывают у детей искренний добрый интерес, а сообщение о том, что ложки можно использовать как музыкальный инструмент, приводит детей в восторг.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 (10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941513"/>
            <a:ext cx="4038600" cy="30289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1546"/>
            <a:ext cx="4352956" cy="50546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Знакомство детей с русским самоваром, с обрядом чаепития </a:t>
            </a:r>
            <a:r>
              <a:rPr lang="ru-RU" sz="2000" dirty="0" smtClean="0"/>
              <a:t>знакомит детей с народными традициями, развивает умение видеть красоту изделия, формирует у них эстетический вкус, чувство доброжелательности. Не случайно русские люди считали, что совместное чаепитие поддерживает любовь и дружбу между членами семьи, скрепляет родственные и дружеские связи, а самовар, кипящий на столе, создаёт атмосферу уюта, благополучия и счастья.</a:t>
            </a: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</a:rPr>
              <a:t>Радуется все живое вокруг весеннему теплу. Радуются и дети, ведь сегодня - замечательный день и для воспитанников нашего садика – день Светлой Пасхи.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IMG_20210426_09085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8744" y="1600200"/>
            <a:ext cx="3395511" cy="4525963"/>
          </a:xfrm>
        </p:spPr>
      </p:pic>
      <p:pic>
        <p:nvPicPr>
          <p:cNvPr id="6" name="Содержимое 5" descr="5265f8a8ca7703de01f69d3b45d1644b_cut-photo.ru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2118646"/>
            <a:ext cx="4038600" cy="348907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sz="half" idx="1"/>
          </p:nvPr>
        </p:nvSpPr>
        <p:spPr>
          <a:xfrm>
            <a:off x="142844" y="1214422"/>
            <a:ext cx="4214842" cy="4714908"/>
          </a:xfrm>
        </p:spPr>
        <p:txBody>
          <a:bodyPr>
            <a:normAutofit fontScale="97500" lnSpcReduction="10000"/>
          </a:bodyPr>
          <a:lstStyle/>
          <a:p>
            <a:pPr>
              <a:buNone/>
            </a:pPr>
            <a:r>
              <a:rPr lang="ru-RU" sz="1800" dirty="0" smtClean="0"/>
              <a:t>       </a:t>
            </a:r>
            <a:r>
              <a:rPr lang="ru-RU" sz="1800" b="1" i="1" dirty="0" smtClean="0"/>
              <a:t>Россия - родина для многих</a:t>
            </a:r>
            <a:r>
              <a:rPr lang="ru-RU" sz="1800" dirty="0" smtClean="0"/>
              <a:t>, но для того, чтобы считать себя ее сыном или дочерью, необходимо ощутить духовную жизнь своего народа и творчески утвердить себя в ней, принять русский язык, историю и культуру страны как свои собственные. Духовный, творческий патриотизм надо прививать с раннего детства. С первых лет жизни ребенка приобщение его к культуре, общечеловеческим ценностям помогают заложить в нем фундамент нравственности, патриотизма, формирует основы самосознания  и индивидуальности.</a:t>
            </a:r>
            <a:endParaRPr lang="ru-RU" sz="1800" dirty="0"/>
          </a:p>
        </p:txBody>
      </p:sp>
      <p:pic>
        <p:nvPicPr>
          <p:cNvPr id="8" name="Содержимое 7" descr="how-unblock-dailymotion-russia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743101"/>
            <a:ext cx="4038600" cy="2240161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714488"/>
            <a:ext cx="4286280" cy="36433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Расширять представления детей о жизни, быте, традициях и обрядах русского народа, развивать воображение детей, обогатить словарь детей названиями и выражениями русского словаря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помогает музей старины,</a:t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 smtClean="0"/>
              <a:t>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организованный в детском саду.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7" name="Содержимое 6" descr="01625737296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1285860"/>
            <a:ext cx="4286280" cy="4596621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1714487"/>
            <a:ext cx="8229600" cy="3500463"/>
          </a:xfrm>
        </p:spPr>
        <p:txBody>
          <a:bodyPr>
            <a:normAutofit fontScale="97500"/>
          </a:bodyPr>
          <a:lstStyle/>
          <a:p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«Русский народ не должен терять своего нравственного авторитета среди других народов - авторитета, достойно завоеванного русским искусством, литературой. Мы не должны забывать о своем культурном прошлом, о наших памятниках, литературе, языке, живописи... Национальные отличия сохранятся и в ХХI веке, если мы будем озабочены воспитанием душ, а не только передачей знаний»</a:t>
            </a:r>
            <a:r>
              <a:rPr lang="ru-RU" sz="2000" dirty="0" smtClean="0"/>
              <a:t>, - Д.С. Лихачев. </a:t>
            </a:r>
          </a:p>
          <a:p>
            <a:pPr>
              <a:buNone/>
            </a:pPr>
            <a:r>
              <a:rPr lang="ru-RU" sz="2000" dirty="0" smtClean="0"/>
              <a:t>      Именно поэтому родная культура, как отец и мать, должна стать неотъемлемой частью души ребенка, началом, порождающим личность.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dirty="0" smtClean="0"/>
              <a:t>      Актуальность проекта: </a:t>
            </a:r>
            <a:r>
              <a:rPr lang="ru-RU" sz="2000" dirty="0" smtClean="0"/>
              <a:t>Тенденции современного мира таковы, что первое место в жизни человека занимают не духовные, а материальные ценности. В постоянном беге человек забывает заповеди, данные ему свыше. Человек перестал задумываться о том, что без знаний своих корней, истории прошлого, нет, и не может быть благодатного и плодотворного будущего. Поскольку мышление и сознание начинают формироваться с раннего возраста, ребенок нуждается в грамотной и заботливой помощи взрослых наставников – педагогов, воспитателей, родителей. Если начинать знакомить детей с раннего возраста с родной культурой, родной речью, произведениями устного народного творчества, то это будет способствовать развитию духовного, нравственного, эстетического воспитания и в будущем они сумеют сохранить все культурные ценности нашего народа.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4929222"/>
          </a:xfrm>
        </p:spPr>
        <p:txBody>
          <a:bodyPr>
            <a:normAutofit fontScale="97500"/>
          </a:bodyPr>
          <a:lstStyle/>
          <a:p>
            <a:pPr>
              <a:buNone/>
            </a:pPr>
            <a:r>
              <a:rPr lang="ru-RU" sz="2000" b="1" i="1" dirty="0" smtClean="0"/>
              <a:t>      Цель проекта: </a:t>
            </a:r>
            <a:r>
              <a:rPr lang="ru-RU" sz="2000" dirty="0" smtClean="0"/>
              <a:t>Формирование и обогащение потребности и желания детей в познании творчества народной культуры: восприятии природы; красивых предметов быта, произведений народного, декоративно-прикладного и изобразительного искусства; чтение художественной литературы; слушания музыкальных произведений.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      </a:t>
            </a:r>
            <a:r>
              <a:rPr lang="ru-RU" sz="2000" b="1" i="1" dirty="0" smtClean="0"/>
              <a:t>Задачи проекта:</a:t>
            </a:r>
          </a:p>
          <a:p>
            <a:pPr>
              <a:buNone/>
            </a:pPr>
            <a:r>
              <a:rPr lang="ru-RU" sz="2000" b="1" i="1" dirty="0" smtClean="0"/>
              <a:t>      </a:t>
            </a:r>
            <a:r>
              <a:rPr lang="ru-RU" sz="2000" dirty="0" smtClean="0"/>
              <a:t>- Совершенствовать знания детей о русском народном быте; </a:t>
            </a:r>
          </a:p>
          <a:p>
            <a:pPr>
              <a:buNone/>
            </a:pPr>
            <a:r>
              <a:rPr lang="ru-RU" sz="2000" dirty="0" smtClean="0"/>
              <a:t>      - Продолжать знакомить детей с устным народным творчеством;</a:t>
            </a:r>
          </a:p>
          <a:p>
            <a:pPr>
              <a:buNone/>
            </a:pPr>
            <a:r>
              <a:rPr lang="ru-RU" sz="2000" dirty="0" smtClean="0"/>
              <a:t>      - Содействовать развитию знаний о русской народной игрушке;</a:t>
            </a:r>
          </a:p>
          <a:p>
            <a:pPr>
              <a:buNone/>
            </a:pPr>
            <a:r>
              <a:rPr lang="ru-RU" sz="2000" dirty="0" smtClean="0"/>
              <a:t>      - Привлечь детей к театрализованной деятельности; </a:t>
            </a:r>
          </a:p>
          <a:p>
            <a:pPr>
              <a:buNone/>
            </a:pPr>
            <a:r>
              <a:rPr lang="ru-RU" sz="2000" dirty="0" smtClean="0"/>
              <a:t>      - Создать условия для участия родителей в образовательном процессе;</a:t>
            </a:r>
          </a:p>
          <a:p>
            <a:pPr>
              <a:buNone/>
            </a:pPr>
            <a:r>
              <a:rPr lang="ru-RU" sz="2000" dirty="0" smtClean="0"/>
              <a:t>      - Воспитывать интерес к родной культуре.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i="1" dirty="0" smtClean="0"/>
              <a:t>Тип проекта: </a:t>
            </a:r>
            <a:r>
              <a:rPr lang="ru-RU" sz="2000" dirty="0" smtClean="0"/>
              <a:t>познавательно - творческий. 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b="1" i="1" dirty="0" smtClean="0"/>
              <a:t>Продолжительность проекта: </a:t>
            </a:r>
            <a:r>
              <a:rPr lang="ru-RU" sz="2000" dirty="0" smtClean="0"/>
              <a:t>долгосрочный. 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b="1" i="1" dirty="0" smtClean="0"/>
              <a:t>Участники проекта: </a:t>
            </a:r>
            <a:r>
              <a:rPr lang="ru-RU" sz="2000" dirty="0" smtClean="0"/>
              <a:t>воспитатели, дети младшей группы, родители.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b="1" i="1" dirty="0" smtClean="0"/>
              <a:t>Методы и приёмы проекта: </a:t>
            </a:r>
          </a:p>
          <a:p>
            <a:pPr>
              <a:buNone/>
            </a:pPr>
            <a:r>
              <a:rPr lang="ru-RU" sz="2000" dirty="0" smtClean="0"/>
              <a:t>   1.Словесный; </a:t>
            </a:r>
          </a:p>
          <a:p>
            <a:pPr>
              <a:buNone/>
            </a:pPr>
            <a:r>
              <a:rPr lang="ru-RU" sz="2000" dirty="0" smtClean="0"/>
              <a:t>   2.Наглядный;</a:t>
            </a:r>
          </a:p>
          <a:p>
            <a:pPr>
              <a:buNone/>
            </a:pPr>
            <a:r>
              <a:rPr lang="ru-RU" sz="2000" dirty="0" smtClean="0"/>
              <a:t>   3.Практический; </a:t>
            </a:r>
          </a:p>
          <a:p>
            <a:pPr>
              <a:buNone/>
            </a:pPr>
            <a:r>
              <a:rPr lang="ru-RU" sz="2000" dirty="0" smtClean="0"/>
              <a:t>   4.Мотивационный; </a:t>
            </a:r>
          </a:p>
          <a:p>
            <a:pPr>
              <a:buNone/>
            </a:pPr>
            <a:r>
              <a:rPr lang="ru-RU" sz="2000" dirty="0" smtClean="0"/>
              <a:t>   5.Сотворчество;</a:t>
            </a:r>
          </a:p>
          <a:p>
            <a:pPr>
              <a:buNone/>
            </a:pPr>
            <a:r>
              <a:rPr lang="ru-RU" sz="2000" dirty="0" smtClean="0"/>
              <a:t>   6.Игровой.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7472386" cy="785818"/>
          </a:xfrm>
        </p:spPr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Для реализации поставленной цели определяем следующие задачи: 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01625736991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pic>
        <p:nvPicPr>
          <p:cNvPr id="6" name="Содержимое 5" descr="01625734960 (1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659731"/>
            <a:ext cx="4038600" cy="40386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14488"/>
            <a:ext cx="4038600" cy="3357586"/>
          </a:xfrm>
        </p:spPr>
        <p:txBody>
          <a:bodyPr>
            <a:normAutofit/>
          </a:bodyPr>
          <a:lstStyle/>
          <a:p>
            <a:pPr marL="594360" indent="-457200">
              <a:buAutoNum type="arabicPeriod"/>
            </a:pP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Вводить в мир художественного слова через знакомство с устным народным творчеством: </a:t>
            </a:r>
          </a:p>
          <a:p>
            <a:pPr marL="594360" indent="-457200">
              <a:buNone/>
            </a:pPr>
            <a:r>
              <a:rPr lang="ru-RU" sz="2000" dirty="0" smtClean="0"/>
              <a:t>       колыбельные песни, пестушки сказки, потешки, песенки, заклички, рассматривание книг с русскими народными сказками  и т.п.</a:t>
            </a:r>
            <a:endParaRPr lang="ru-RU" sz="2000" dirty="0"/>
          </a:p>
        </p:txBody>
      </p:sp>
      <p:pic>
        <p:nvPicPr>
          <p:cNvPr id="5" name="Содержимое 4" descr="i (13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210426_10234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727869"/>
            <a:ext cx="4038600" cy="53848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28868"/>
            <a:ext cx="4038600" cy="18573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2.   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Воспитывать интерес и любовь к народному творчеству, к народным играм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2000240"/>
            <a:ext cx="4214842" cy="3500462"/>
          </a:xfrm>
        </p:spPr>
        <p:txBody>
          <a:bodyPr>
            <a:normAutofit/>
          </a:bodyPr>
          <a:lstStyle/>
          <a:p>
            <a:pPr marL="594360" indent="-457200">
              <a:buAutoNum type="arabicPeriod" startAt="3"/>
            </a:pP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Побуждать эмоциональную отзывчивость к красоте окружающего мира:</a:t>
            </a:r>
          </a:p>
          <a:p>
            <a:pPr marL="594360" indent="-457200">
              <a:buNone/>
            </a:pP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</a:rPr>
              <a:t>       </a:t>
            </a:r>
            <a:r>
              <a:rPr lang="ru-RU" sz="2000" i="1" dirty="0" smtClean="0"/>
              <a:t> </a:t>
            </a:r>
            <a:r>
              <a:rPr lang="ru-RU" sz="2000" dirty="0" smtClean="0"/>
              <a:t>природе, предметам декоративно-прикладного искусства, музыке; воспитывать доброту, терпение, чувство привязанности, любви к своим близким.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5" name="Содержимое 4" descr="IMG_20210429_09102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977231"/>
            <a:ext cx="4038600" cy="302895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389</TotalTime>
  <Words>1212</Words>
  <Application>Microsoft Office PowerPoint</Application>
  <PresentationFormat>Экран (4:3)</PresentationFormat>
  <Paragraphs>64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Проект «Знакомство с народной культурой и традициями в первой младшей группе»</vt:lpstr>
      <vt:lpstr>Слайд 2</vt:lpstr>
      <vt:lpstr>Слайд 3</vt:lpstr>
      <vt:lpstr>Слайд 4</vt:lpstr>
      <vt:lpstr>Слайд 5</vt:lpstr>
      <vt:lpstr>Для реализации поставленной цели определяем следующие задачи: </vt:lpstr>
      <vt:lpstr>Слайд 7</vt:lpstr>
      <vt:lpstr>Слайд 8</vt:lpstr>
      <vt:lpstr>Слайд 9</vt:lpstr>
      <vt:lpstr>Для практической работы по приобщению детей к истокам русской народной культуры выделяем следующие приоритеты: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Радуется все живое вокруг весеннему теплу. Радуются и дети, ведь сегодня - замечательный день и для воспитанников нашего садика – день Светлой Пасхи.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Народные традиции</dc:title>
  <dc:creator>BoSS</dc:creator>
  <cp:lastModifiedBy>BoSS</cp:lastModifiedBy>
  <cp:revision>41</cp:revision>
  <dcterms:created xsi:type="dcterms:W3CDTF">2021-12-23T21:40:43Z</dcterms:created>
  <dcterms:modified xsi:type="dcterms:W3CDTF">2021-12-25T03:37:43Z</dcterms:modified>
</cp:coreProperties>
</file>