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2" r:id="rId4"/>
    <p:sldId id="279" r:id="rId5"/>
    <p:sldId id="263" r:id="rId6"/>
    <p:sldId id="278" r:id="rId7"/>
    <p:sldId id="265" r:id="rId8"/>
    <p:sldId id="258" r:id="rId9"/>
    <p:sldId id="264" r:id="rId10"/>
    <p:sldId id="280" r:id="rId11"/>
    <p:sldId id="277" r:id="rId12"/>
    <p:sldId id="271" r:id="rId13"/>
    <p:sldId id="28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2003"/>
    <a:srgbClr val="663300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1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1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EFB99F-EBB1-4787-AFCC-D3ED0F74971E}" type="doc">
      <dgm:prSet loTypeId="urn:microsoft.com/office/officeart/2005/8/layout/pyramid2" loCatId="pyramid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82D686C-A5E3-40BC-B073-195505803EA4}">
      <dgm:prSet phldrT="[Текст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Познавательное развитие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708D10A2-D045-46A9-A7AA-ED9725461E6F}" type="parTrans" cxnId="{5484D3AE-573B-42E4-8118-4CC2A43B4EA7}">
      <dgm:prSet/>
      <dgm:spPr/>
      <dgm:t>
        <a:bodyPr/>
        <a:lstStyle/>
        <a:p>
          <a:endParaRPr lang="ru-RU"/>
        </a:p>
      </dgm:t>
    </dgm:pt>
    <dgm:pt modelId="{17930396-1855-469E-804C-388B7272B823}" type="sibTrans" cxnId="{5484D3AE-573B-42E4-8118-4CC2A43B4EA7}">
      <dgm:prSet/>
      <dgm:spPr/>
      <dgm:t>
        <a:bodyPr/>
        <a:lstStyle/>
        <a:p>
          <a:endParaRPr lang="ru-RU"/>
        </a:p>
      </dgm:t>
    </dgm:pt>
    <dgm:pt modelId="{74B7E9EC-8B5C-4547-B705-E7FC807ED7B9}">
      <dgm:prSet phldrT="[Текст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Речевое развитие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D0AE4FD1-FBD4-4E3E-8A90-02E2BB7C1E64}" type="parTrans" cxnId="{80F6D212-6513-44C5-91FB-392C7A1FA96D}">
      <dgm:prSet/>
      <dgm:spPr/>
      <dgm:t>
        <a:bodyPr/>
        <a:lstStyle/>
        <a:p>
          <a:endParaRPr lang="ru-RU"/>
        </a:p>
      </dgm:t>
    </dgm:pt>
    <dgm:pt modelId="{D0EE3DD6-0A59-40CA-841F-5558914555E1}" type="sibTrans" cxnId="{80F6D212-6513-44C5-91FB-392C7A1FA96D}">
      <dgm:prSet/>
      <dgm:spPr/>
      <dgm:t>
        <a:bodyPr/>
        <a:lstStyle/>
        <a:p>
          <a:endParaRPr lang="ru-RU"/>
        </a:p>
      </dgm:t>
    </dgm:pt>
    <dgm:pt modelId="{D55B496E-4A92-4251-A110-73129A937FB3}">
      <dgm:prSet phldrT="[Текст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Физическое развитие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41574264-F761-4D13-AE8C-A0D54293D75F}" type="parTrans" cxnId="{0918882F-0AD2-4389-ABD3-44064AC34E75}">
      <dgm:prSet/>
      <dgm:spPr/>
      <dgm:t>
        <a:bodyPr/>
        <a:lstStyle/>
        <a:p>
          <a:endParaRPr lang="ru-RU"/>
        </a:p>
      </dgm:t>
    </dgm:pt>
    <dgm:pt modelId="{439B2177-A17D-4DF2-8316-C19BA74D64C6}" type="sibTrans" cxnId="{0918882F-0AD2-4389-ABD3-44064AC34E75}">
      <dgm:prSet/>
      <dgm:spPr/>
      <dgm:t>
        <a:bodyPr/>
        <a:lstStyle/>
        <a:p>
          <a:endParaRPr lang="ru-RU"/>
        </a:p>
      </dgm:t>
    </dgm:pt>
    <dgm:pt modelId="{2179CDC3-C184-4ADD-AF2A-15BA8D55EF0D}">
      <dgm:prSet phldrT="[Текст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Художественно-эстетическое развитие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BAA61FA3-3A4F-4A18-AC29-4409C3C969A1}" type="parTrans" cxnId="{E80FF3BA-A774-446B-90CB-586BB4936A80}">
      <dgm:prSet/>
      <dgm:spPr/>
      <dgm:t>
        <a:bodyPr/>
        <a:lstStyle/>
        <a:p>
          <a:endParaRPr lang="ru-RU"/>
        </a:p>
      </dgm:t>
    </dgm:pt>
    <dgm:pt modelId="{442DCECB-F0E9-4F9C-97FB-3D74B426B88D}" type="sibTrans" cxnId="{E80FF3BA-A774-446B-90CB-586BB4936A80}">
      <dgm:prSet/>
      <dgm:spPr/>
      <dgm:t>
        <a:bodyPr/>
        <a:lstStyle/>
        <a:p>
          <a:endParaRPr lang="ru-RU"/>
        </a:p>
      </dgm:t>
    </dgm:pt>
    <dgm:pt modelId="{007439A6-A4F3-43E3-BE3D-BFF8A2256FDB}">
      <dgm:prSet phldrT="[Текст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Социально-коммуникативное развитие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88252781-B3EB-42F8-A326-629C00D0A297}" type="parTrans" cxnId="{4C5F9396-04E6-4C50-A6B0-2B2F55EAA95D}">
      <dgm:prSet/>
      <dgm:spPr/>
      <dgm:t>
        <a:bodyPr/>
        <a:lstStyle/>
        <a:p>
          <a:endParaRPr lang="ru-RU"/>
        </a:p>
      </dgm:t>
    </dgm:pt>
    <dgm:pt modelId="{ECD8B1F8-C8AB-4E7A-A90A-3CECB9326489}" type="sibTrans" cxnId="{4C5F9396-04E6-4C50-A6B0-2B2F55EAA95D}">
      <dgm:prSet/>
      <dgm:spPr/>
      <dgm:t>
        <a:bodyPr/>
        <a:lstStyle/>
        <a:p>
          <a:endParaRPr lang="ru-RU"/>
        </a:p>
      </dgm:t>
    </dgm:pt>
    <dgm:pt modelId="{15BB0129-B17A-444F-B24C-1C1864DC1866}" type="pres">
      <dgm:prSet presAssocID="{CFEFB99F-EBB1-4787-AFCC-D3ED0F74971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FE13766-0835-4E54-AE86-33EDCB523E13}" type="pres">
      <dgm:prSet presAssocID="{CFEFB99F-EBB1-4787-AFCC-D3ED0F74971E}" presName="pyramid" presStyleLbl="node1" presStyleIdx="0" presStyleCnt="1"/>
      <dgm:spPr>
        <a:solidFill>
          <a:schemeClr val="accent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1640FCA2-81B3-4B1F-A793-40B565E0852B}" type="pres">
      <dgm:prSet presAssocID="{CFEFB99F-EBB1-4787-AFCC-D3ED0F74971E}" presName="theList" presStyleCnt="0"/>
      <dgm:spPr/>
    </dgm:pt>
    <dgm:pt modelId="{D5762CC9-A083-41C4-920D-4E4FA8BB8EA0}" type="pres">
      <dgm:prSet presAssocID="{F82D686C-A5E3-40BC-B073-195505803EA4}" presName="aNode" presStyleLbl="fgAcc1" presStyleIdx="0" presStyleCnt="5" custLinFactNeighborX="8925" custLinFactNeighborY="-41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DBD97-50D0-48CF-895E-3F4C0A94040B}" type="pres">
      <dgm:prSet presAssocID="{F82D686C-A5E3-40BC-B073-195505803EA4}" presName="aSpace" presStyleCnt="0"/>
      <dgm:spPr/>
    </dgm:pt>
    <dgm:pt modelId="{FB7706F8-4543-4477-ADC0-2427CE36A469}" type="pres">
      <dgm:prSet presAssocID="{74B7E9EC-8B5C-4547-B705-E7FC807ED7B9}" presName="aNode" presStyleLbl="fgAcc1" presStyleIdx="1" presStyleCnt="5" custLinFactNeighborX="8925" custLinFactNeighborY="138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E8181-D9F2-4BA9-8CF0-A791AEB16720}" type="pres">
      <dgm:prSet presAssocID="{74B7E9EC-8B5C-4547-B705-E7FC807ED7B9}" presName="aSpace" presStyleCnt="0"/>
      <dgm:spPr/>
    </dgm:pt>
    <dgm:pt modelId="{9DB0D003-62BC-4949-9779-E831AEE81738}" type="pres">
      <dgm:prSet presAssocID="{D55B496E-4A92-4251-A110-73129A937FB3}" presName="aNode" presStyleLbl="fgAcc1" presStyleIdx="2" presStyleCnt="5" custLinFactNeighborX="8925" custLinFactNeighborY="69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C7F2CA-3A43-487F-99BF-6CAFE4E0AA95}" type="pres">
      <dgm:prSet presAssocID="{D55B496E-4A92-4251-A110-73129A937FB3}" presName="aSpace" presStyleCnt="0"/>
      <dgm:spPr/>
    </dgm:pt>
    <dgm:pt modelId="{45206493-9BD6-4BB2-8319-6167A23A136A}" type="pres">
      <dgm:prSet presAssocID="{2179CDC3-C184-4ADD-AF2A-15BA8D55EF0D}" presName="aNode" presStyleLbl="fgAcc1" presStyleIdx="3" presStyleCnt="5" custLinFactY="3174" custLinFactNeighborX="892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6EA70-926C-46FF-B1FE-244B6F674CF5}" type="pres">
      <dgm:prSet presAssocID="{2179CDC3-C184-4ADD-AF2A-15BA8D55EF0D}" presName="aSpace" presStyleCnt="0"/>
      <dgm:spPr/>
    </dgm:pt>
    <dgm:pt modelId="{348B1217-5E20-49D4-B19F-5676A027EDC0}" type="pres">
      <dgm:prSet presAssocID="{007439A6-A4F3-43E3-BE3D-BFF8A2256FDB}" presName="aNode" presStyleLbl="fgAcc1" presStyleIdx="4" presStyleCnt="5" custLinFactY="10144" custLinFactNeighborX="892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847DB5-C5BC-4EC2-9635-24992CC3FC1E}" type="pres">
      <dgm:prSet presAssocID="{007439A6-A4F3-43E3-BE3D-BFF8A2256FDB}" presName="aSpace" presStyleCnt="0"/>
      <dgm:spPr/>
    </dgm:pt>
  </dgm:ptLst>
  <dgm:cxnLst>
    <dgm:cxn modelId="{E80FF3BA-A774-446B-90CB-586BB4936A80}" srcId="{CFEFB99F-EBB1-4787-AFCC-D3ED0F74971E}" destId="{2179CDC3-C184-4ADD-AF2A-15BA8D55EF0D}" srcOrd="3" destOrd="0" parTransId="{BAA61FA3-3A4F-4A18-AC29-4409C3C969A1}" sibTransId="{442DCECB-F0E9-4F9C-97FB-3D74B426B88D}"/>
    <dgm:cxn modelId="{064DC96B-7A7B-4022-A1EC-5F82C7F3298C}" type="presOf" srcId="{2179CDC3-C184-4ADD-AF2A-15BA8D55EF0D}" destId="{45206493-9BD6-4BB2-8319-6167A23A136A}" srcOrd="0" destOrd="0" presId="urn:microsoft.com/office/officeart/2005/8/layout/pyramid2"/>
    <dgm:cxn modelId="{F8DB0581-7336-4B5B-B4BD-5B47C6B015B3}" type="presOf" srcId="{74B7E9EC-8B5C-4547-B705-E7FC807ED7B9}" destId="{FB7706F8-4543-4477-ADC0-2427CE36A469}" srcOrd="0" destOrd="0" presId="urn:microsoft.com/office/officeart/2005/8/layout/pyramid2"/>
    <dgm:cxn modelId="{4C5F9396-04E6-4C50-A6B0-2B2F55EAA95D}" srcId="{CFEFB99F-EBB1-4787-AFCC-D3ED0F74971E}" destId="{007439A6-A4F3-43E3-BE3D-BFF8A2256FDB}" srcOrd="4" destOrd="0" parTransId="{88252781-B3EB-42F8-A326-629C00D0A297}" sibTransId="{ECD8B1F8-C8AB-4E7A-A90A-3CECB9326489}"/>
    <dgm:cxn modelId="{F5D08BFD-25DF-472A-B06E-AE433CFB831D}" type="presOf" srcId="{CFEFB99F-EBB1-4787-AFCC-D3ED0F74971E}" destId="{15BB0129-B17A-444F-B24C-1C1864DC1866}" srcOrd="0" destOrd="0" presId="urn:microsoft.com/office/officeart/2005/8/layout/pyramid2"/>
    <dgm:cxn modelId="{5484D3AE-573B-42E4-8118-4CC2A43B4EA7}" srcId="{CFEFB99F-EBB1-4787-AFCC-D3ED0F74971E}" destId="{F82D686C-A5E3-40BC-B073-195505803EA4}" srcOrd="0" destOrd="0" parTransId="{708D10A2-D045-46A9-A7AA-ED9725461E6F}" sibTransId="{17930396-1855-469E-804C-388B7272B823}"/>
    <dgm:cxn modelId="{09E605D2-220D-4CE5-9CF2-F720E3E605CB}" type="presOf" srcId="{007439A6-A4F3-43E3-BE3D-BFF8A2256FDB}" destId="{348B1217-5E20-49D4-B19F-5676A027EDC0}" srcOrd="0" destOrd="0" presId="urn:microsoft.com/office/officeart/2005/8/layout/pyramid2"/>
    <dgm:cxn modelId="{FE41BC37-22C1-432D-BE3E-D414AFE2B9D3}" type="presOf" srcId="{D55B496E-4A92-4251-A110-73129A937FB3}" destId="{9DB0D003-62BC-4949-9779-E831AEE81738}" srcOrd="0" destOrd="0" presId="urn:microsoft.com/office/officeart/2005/8/layout/pyramid2"/>
    <dgm:cxn modelId="{80F6D212-6513-44C5-91FB-392C7A1FA96D}" srcId="{CFEFB99F-EBB1-4787-AFCC-D3ED0F74971E}" destId="{74B7E9EC-8B5C-4547-B705-E7FC807ED7B9}" srcOrd="1" destOrd="0" parTransId="{D0AE4FD1-FBD4-4E3E-8A90-02E2BB7C1E64}" sibTransId="{D0EE3DD6-0A59-40CA-841F-5558914555E1}"/>
    <dgm:cxn modelId="{0918882F-0AD2-4389-ABD3-44064AC34E75}" srcId="{CFEFB99F-EBB1-4787-AFCC-D3ED0F74971E}" destId="{D55B496E-4A92-4251-A110-73129A937FB3}" srcOrd="2" destOrd="0" parTransId="{41574264-F761-4D13-AE8C-A0D54293D75F}" sibTransId="{439B2177-A17D-4DF2-8316-C19BA74D64C6}"/>
    <dgm:cxn modelId="{43E7D55A-95E2-4026-844F-99B869664172}" type="presOf" srcId="{F82D686C-A5E3-40BC-B073-195505803EA4}" destId="{D5762CC9-A083-41C4-920D-4E4FA8BB8EA0}" srcOrd="0" destOrd="0" presId="urn:microsoft.com/office/officeart/2005/8/layout/pyramid2"/>
    <dgm:cxn modelId="{3DF4ECD1-EEE9-4552-8FA4-9F36EEA1EF99}" type="presParOf" srcId="{15BB0129-B17A-444F-B24C-1C1864DC1866}" destId="{AFE13766-0835-4E54-AE86-33EDCB523E13}" srcOrd="0" destOrd="0" presId="urn:microsoft.com/office/officeart/2005/8/layout/pyramid2"/>
    <dgm:cxn modelId="{872E44AB-6BBC-4693-89A5-B7DD9C3ECB03}" type="presParOf" srcId="{15BB0129-B17A-444F-B24C-1C1864DC1866}" destId="{1640FCA2-81B3-4B1F-A793-40B565E0852B}" srcOrd="1" destOrd="0" presId="urn:microsoft.com/office/officeart/2005/8/layout/pyramid2"/>
    <dgm:cxn modelId="{9D1D6A14-7F56-43C3-A4F9-3EFA695C8279}" type="presParOf" srcId="{1640FCA2-81B3-4B1F-A793-40B565E0852B}" destId="{D5762CC9-A083-41C4-920D-4E4FA8BB8EA0}" srcOrd="0" destOrd="0" presId="urn:microsoft.com/office/officeart/2005/8/layout/pyramid2"/>
    <dgm:cxn modelId="{1FC4EC60-C1D9-47C4-8C4F-D2B7FA06C20B}" type="presParOf" srcId="{1640FCA2-81B3-4B1F-A793-40B565E0852B}" destId="{252DBD97-50D0-48CF-895E-3F4C0A94040B}" srcOrd="1" destOrd="0" presId="urn:microsoft.com/office/officeart/2005/8/layout/pyramid2"/>
    <dgm:cxn modelId="{F564082C-0993-4B17-B74C-57099643F00F}" type="presParOf" srcId="{1640FCA2-81B3-4B1F-A793-40B565E0852B}" destId="{FB7706F8-4543-4477-ADC0-2427CE36A469}" srcOrd="2" destOrd="0" presId="urn:microsoft.com/office/officeart/2005/8/layout/pyramid2"/>
    <dgm:cxn modelId="{3A12BC8C-358C-4550-92E8-4119A571DB23}" type="presParOf" srcId="{1640FCA2-81B3-4B1F-A793-40B565E0852B}" destId="{F98E8181-D9F2-4BA9-8CF0-A791AEB16720}" srcOrd="3" destOrd="0" presId="urn:microsoft.com/office/officeart/2005/8/layout/pyramid2"/>
    <dgm:cxn modelId="{D188D608-039E-43E1-9BA4-71C683857CE2}" type="presParOf" srcId="{1640FCA2-81B3-4B1F-A793-40B565E0852B}" destId="{9DB0D003-62BC-4949-9779-E831AEE81738}" srcOrd="4" destOrd="0" presId="urn:microsoft.com/office/officeart/2005/8/layout/pyramid2"/>
    <dgm:cxn modelId="{5A5AAFF2-2ADE-4CE8-8BDA-F13556EFF248}" type="presParOf" srcId="{1640FCA2-81B3-4B1F-A793-40B565E0852B}" destId="{E9C7F2CA-3A43-487F-99BF-6CAFE4E0AA95}" srcOrd="5" destOrd="0" presId="urn:microsoft.com/office/officeart/2005/8/layout/pyramid2"/>
    <dgm:cxn modelId="{ECA7E1B0-2051-4BBA-ADD6-94BD9A5C54A9}" type="presParOf" srcId="{1640FCA2-81B3-4B1F-A793-40B565E0852B}" destId="{45206493-9BD6-4BB2-8319-6167A23A136A}" srcOrd="6" destOrd="0" presId="urn:microsoft.com/office/officeart/2005/8/layout/pyramid2"/>
    <dgm:cxn modelId="{0DB7F7CF-75CA-4E1F-BAF4-5662EA2E8C63}" type="presParOf" srcId="{1640FCA2-81B3-4B1F-A793-40B565E0852B}" destId="{8B66EA70-926C-46FF-B1FE-244B6F674CF5}" srcOrd="7" destOrd="0" presId="urn:microsoft.com/office/officeart/2005/8/layout/pyramid2"/>
    <dgm:cxn modelId="{476EE61C-7DA5-47B1-AD73-4779AF654963}" type="presParOf" srcId="{1640FCA2-81B3-4B1F-A793-40B565E0852B}" destId="{348B1217-5E20-49D4-B19F-5676A027EDC0}" srcOrd="8" destOrd="0" presId="urn:microsoft.com/office/officeart/2005/8/layout/pyramid2"/>
    <dgm:cxn modelId="{777F80C2-EAAC-45AD-A16F-E6C0613E73C0}" type="presParOf" srcId="{1640FCA2-81B3-4B1F-A793-40B565E0852B}" destId="{E9847DB5-C5BC-4EC2-9635-24992CC3FC1E}" srcOrd="9" destOrd="0" presId="urn:microsoft.com/office/officeart/2005/8/layout/pyramid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FDA55F-67F2-456D-8A0B-1D22B3E46023}" type="doc">
      <dgm:prSet loTypeId="urn:microsoft.com/office/officeart/2005/8/layout/cycle7" loCatId="cycle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8549B3C4-6DDE-4B20-ADEE-592DC6E497E3}">
      <dgm:prSet phldrT="[Текст]" custT="1"/>
      <dgm:spPr>
        <a:solidFill>
          <a:schemeClr val="accent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Организованная образовательная деятельность </a:t>
          </a:r>
        </a:p>
        <a:p>
          <a:r>
            <a:rPr lang="ru-RU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(ЗАНЯТИЯ)</a:t>
          </a:r>
          <a:endParaRPr lang="ru-RU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9B9F39AC-1340-4F1C-8790-F3D6190BD746}" type="parTrans" cxnId="{3AD979EA-E58C-4A1F-9203-21E6583CB7AE}">
      <dgm:prSet/>
      <dgm:spPr/>
      <dgm:t>
        <a:bodyPr/>
        <a:lstStyle/>
        <a:p>
          <a:endParaRPr lang="ru-RU"/>
        </a:p>
      </dgm:t>
    </dgm:pt>
    <dgm:pt modelId="{1FC94250-10E7-4E78-B94C-FDF13872F2AE}" type="sibTrans" cxnId="{3AD979EA-E58C-4A1F-9203-21E6583CB7AE}">
      <dgm:prSet/>
      <dgm:spPr>
        <a:solidFill>
          <a:schemeClr val="accent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5DDA55DA-9DAF-4901-A8D9-CC99B8D7DF8C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2 ЗАНЯТИЕ</a:t>
          </a:r>
        </a:p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(16:00)</a:t>
          </a:r>
          <a:endParaRPr lang="ru-RU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D4903813-5972-4470-BB49-16CDE8D3F6D7}" type="parTrans" cxnId="{72D74469-2EBF-4F1C-9C8E-B5ABC6DCEA16}">
      <dgm:prSet/>
      <dgm:spPr/>
      <dgm:t>
        <a:bodyPr/>
        <a:lstStyle/>
        <a:p>
          <a:endParaRPr lang="ru-RU"/>
        </a:p>
      </dgm:t>
    </dgm:pt>
    <dgm:pt modelId="{F3E868DA-A0C9-45EF-8441-78CB70A1EBE2}" type="sibTrans" cxnId="{72D74469-2EBF-4F1C-9C8E-B5ABC6DCEA16}">
      <dgm:prSet/>
      <dgm:spPr/>
      <dgm:t>
        <a:bodyPr/>
        <a:lstStyle/>
        <a:p>
          <a:endParaRPr lang="ru-RU"/>
        </a:p>
      </dgm:t>
    </dgm:pt>
    <dgm:pt modelId="{9FB9D087-2D2E-472B-9997-A2ECD92DFB80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1 ЗАНЯТИЕ</a:t>
          </a:r>
        </a:p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(09:00)</a:t>
          </a:r>
          <a:endParaRPr lang="ru-RU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3E987130-0925-4F9F-BEDD-5811A6534D7D}" type="parTrans" cxnId="{CC8487DF-A215-4E62-82CF-F5008335617C}">
      <dgm:prSet/>
      <dgm:spPr/>
      <dgm:t>
        <a:bodyPr/>
        <a:lstStyle/>
        <a:p>
          <a:endParaRPr lang="ru-RU"/>
        </a:p>
      </dgm:t>
    </dgm:pt>
    <dgm:pt modelId="{C371185A-29F1-4485-A0E8-02BF2BA76B72}" type="sibTrans" cxnId="{CC8487DF-A215-4E62-82CF-F5008335617C}">
      <dgm:prSet/>
      <dgm:spPr>
        <a:solidFill>
          <a:schemeClr val="accent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75D2A9E9-B723-4CB8-9208-C9F7C714F65D}" type="pres">
      <dgm:prSet presAssocID="{24FDA55F-67F2-456D-8A0B-1D22B3E4602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A2A917-1207-44EC-B141-605569E5CE79}" type="pres">
      <dgm:prSet presAssocID="{8549B3C4-6DDE-4B20-ADEE-592DC6E497E3}" presName="node" presStyleLbl="node1" presStyleIdx="0" presStyleCnt="3" custScaleX="2896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4F16BA-BAD1-4729-8837-8BEF01BEB66C}" type="pres">
      <dgm:prSet presAssocID="{1FC94250-10E7-4E78-B94C-FDF13872F2AE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82B90F1-9538-4D99-85BA-498C80A93966}" type="pres">
      <dgm:prSet presAssocID="{1FC94250-10E7-4E78-B94C-FDF13872F2AE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3B205609-5C16-40EC-89D2-B739EEBA8F53}" type="pres">
      <dgm:prSet presAssocID="{5DDA55DA-9DAF-4901-A8D9-CC99B8D7DF8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CBC52-EFD4-4CF1-9B5D-79240634487F}" type="pres">
      <dgm:prSet presAssocID="{F3E868DA-A0C9-45EF-8441-78CB70A1EBE2}" presName="sibTrans" presStyleLbl="sibTrans2D1" presStyleIdx="1" presStyleCnt="3" custAng="5400000"/>
      <dgm:spPr/>
      <dgm:t>
        <a:bodyPr/>
        <a:lstStyle/>
        <a:p>
          <a:endParaRPr lang="ru-RU"/>
        </a:p>
      </dgm:t>
    </dgm:pt>
    <dgm:pt modelId="{32FF3067-076F-44E4-AE63-3CA6E2511C08}" type="pres">
      <dgm:prSet presAssocID="{F3E868DA-A0C9-45EF-8441-78CB70A1EBE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C4B568EF-C5D7-44BA-9537-FD831E73531F}" type="pres">
      <dgm:prSet presAssocID="{9FB9D087-2D2E-472B-9997-A2ECD92DFB8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76259-2215-4DE0-B742-DBD40E5F1EEB}" type="pres">
      <dgm:prSet presAssocID="{C371185A-29F1-4485-A0E8-02BF2BA76B72}" presName="sibTrans" presStyleLbl="sibTrans2D1" presStyleIdx="2" presStyleCnt="3"/>
      <dgm:spPr/>
      <dgm:t>
        <a:bodyPr/>
        <a:lstStyle/>
        <a:p>
          <a:endParaRPr lang="ru-RU"/>
        </a:p>
      </dgm:t>
    </dgm:pt>
    <dgm:pt modelId="{6A54246A-40B4-4B0D-B25C-8586AEC2A35E}" type="pres">
      <dgm:prSet presAssocID="{C371185A-29F1-4485-A0E8-02BF2BA76B72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FE8C99E9-0D9F-4C6B-B211-F5C7FC85C054}" type="presOf" srcId="{C371185A-29F1-4485-A0E8-02BF2BA76B72}" destId="{6A54246A-40B4-4B0D-B25C-8586AEC2A35E}" srcOrd="1" destOrd="0" presId="urn:microsoft.com/office/officeart/2005/8/layout/cycle7"/>
    <dgm:cxn modelId="{99001FC2-0B9B-4EA1-B74E-4610AFBBA227}" type="presOf" srcId="{F3E868DA-A0C9-45EF-8441-78CB70A1EBE2}" destId="{32FF3067-076F-44E4-AE63-3CA6E2511C08}" srcOrd="1" destOrd="0" presId="urn:microsoft.com/office/officeart/2005/8/layout/cycle7"/>
    <dgm:cxn modelId="{70FEE2C9-3641-4824-B3BE-4CA9710DC099}" type="presOf" srcId="{C371185A-29F1-4485-A0E8-02BF2BA76B72}" destId="{22F76259-2215-4DE0-B742-DBD40E5F1EEB}" srcOrd="0" destOrd="0" presId="urn:microsoft.com/office/officeart/2005/8/layout/cycle7"/>
    <dgm:cxn modelId="{6F2CB5A5-68BB-440B-AE17-289CFBA5B95B}" type="presOf" srcId="{1FC94250-10E7-4E78-B94C-FDF13872F2AE}" destId="{182B90F1-9538-4D99-85BA-498C80A93966}" srcOrd="1" destOrd="0" presId="urn:microsoft.com/office/officeart/2005/8/layout/cycle7"/>
    <dgm:cxn modelId="{86A6CCAB-9F04-4F33-B6A9-7648EF230E08}" type="presOf" srcId="{24FDA55F-67F2-456D-8A0B-1D22B3E46023}" destId="{75D2A9E9-B723-4CB8-9208-C9F7C714F65D}" srcOrd="0" destOrd="0" presId="urn:microsoft.com/office/officeart/2005/8/layout/cycle7"/>
    <dgm:cxn modelId="{72D74469-2EBF-4F1C-9C8E-B5ABC6DCEA16}" srcId="{24FDA55F-67F2-456D-8A0B-1D22B3E46023}" destId="{5DDA55DA-9DAF-4901-A8D9-CC99B8D7DF8C}" srcOrd="1" destOrd="0" parTransId="{D4903813-5972-4470-BB49-16CDE8D3F6D7}" sibTransId="{F3E868DA-A0C9-45EF-8441-78CB70A1EBE2}"/>
    <dgm:cxn modelId="{648F998D-7DEC-41AD-BAFB-714A9B55B482}" type="presOf" srcId="{9FB9D087-2D2E-472B-9997-A2ECD92DFB80}" destId="{C4B568EF-C5D7-44BA-9537-FD831E73531F}" srcOrd="0" destOrd="0" presId="urn:microsoft.com/office/officeart/2005/8/layout/cycle7"/>
    <dgm:cxn modelId="{CC8487DF-A215-4E62-82CF-F5008335617C}" srcId="{24FDA55F-67F2-456D-8A0B-1D22B3E46023}" destId="{9FB9D087-2D2E-472B-9997-A2ECD92DFB80}" srcOrd="2" destOrd="0" parTransId="{3E987130-0925-4F9F-BEDD-5811A6534D7D}" sibTransId="{C371185A-29F1-4485-A0E8-02BF2BA76B72}"/>
    <dgm:cxn modelId="{439B79AD-AB7F-4543-B45A-233CAA515138}" type="presOf" srcId="{8549B3C4-6DDE-4B20-ADEE-592DC6E497E3}" destId="{F1A2A917-1207-44EC-B141-605569E5CE79}" srcOrd="0" destOrd="0" presId="urn:microsoft.com/office/officeart/2005/8/layout/cycle7"/>
    <dgm:cxn modelId="{C6BBBA2A-872E-4564-BFAF-8CE3961F8A65}" type="presOf" srcId="{5DDA55DA-9DAF-4901-A8D9-CC99B8D7DF8C}" destId="{3B205609-5C16-40EC-89D2-B739EEBA8F53}" srcOrd="0" destOrd="0" presId="urn:microsoft.com/office/officeart/2005/8/layout/cycle7"/>
    <dgm:cxn modelId="{EEF1D928-D53E-4940-B4E5-BE272B40DA9D}" type="presOf" srcId="{F3E868DA-A0C9-45EF-8441-78CB70A1EBE2}" destId="{7A1CBC52-EFD4-4CF1-9B5D-79240634487F}" srcOrd="0" destOrd="0" presId="urn:microsoft.com/office/officeart/2005/8/layout/cycle7"/>
    <dgm:cxn modelId="{8B8324B1-6F4A-44C3-AD2D-BA87E4B78023}" type="presOf" srcId="{1FC94250-10E7-4E78-B94C-FDF13872F2AE}" destId="{714F16BA-BAD1-4729-8837-8BEF01BEB66C}" srcOrd="0" destOrd="0" presId="urn:microsoft.com/office/officeart/2005/8/layout/cycle7"/>
    <dgm:cxn modelId="{3AD979EA-E58C-4A1F-9203-21E6583CB7AE}" srcId="{24FDA55F-67F2-456D-8A0B-1D22B3E46023}" destId="{8549B3C4-6DDE-4B20-ADEE-592DC6E497E3}" srcOrd="0" destOrd="0" parTransId="{9B9F39AC-1340-4F1C-8790-F3D6190BD746}" sibTransId="{1FC94250-10E7-4E78-B94C-FDF13872F2AE}"/>
    <dgm:cxn modelId="{797A84FB-EF26-4354-8810-BA1B99BA6764}" type="presParOf" srcId="{75D2A9E9-B723-4CB8-9208-C9F7C714F65D}" destId="{F1A2A917-1207-44EC-B141-605569E5CE79}" srcOrd="0" destOrd="0" presId="urn:microsoft.com/office/officeart/2005/8/layout/cycle7"/>
    <dgm:cxn modelId="{5219AAEF-07FF-4777-AA23-BBCCF06A7B6F}" type="presParOf" srcId="{75D2A9E9-B723-4CB8-9208-C9F7C714F65D}" destId="{714F16BA-BAD1-4729-8837-8BEF01BEB66C}" srcOrd="1" destOrd="0" presId="urn:microsoft.com/office/officeart/2005/8/layout/cycle7"/>
    <dgm:cxn modelId="{8FC506DA-AF9A-4699-BB3C-D16FB2637A8C}" type="presParOf" srcId="{714F16BA-BAD1-4729-8837-8BEF01BEB66C}" destId="{182B90F1-9538-4D99-85BA-498C80A93966}" srcOrd="0" destOrd="0" presId="urn:microsoft.com/office/officeart/2005/8/layout/cycle7"/>
    <dgm:cxn modelId="{413DFC0A-4005-4DC3-8E14-5590A701A55A}" type="presParOf" srcId="{75D2A9E9-B723-4CB8-9208-C9F7C714F65D}" destId="{3B205609-5C16-40EC-89D2-B739EEBA8F53}" srcOrd="2" destOrd="0" presId="urn:microsoft.com/office/officeart/2005/8/layout/cycle7"/>
    <dgm:cxn modelId="{0EE2FC9F-C6EA-4E43-94AC-3715045A0B2C}" type="presParOf" srcId="{75D2A9E9-B723-4CB8-9208-C9F7C714F65D}" destId="{7A1CBC52-EFD4-4CF1-9B5D-79240634487F}" srcOrd="3" destOrd="0" presId="urn:microsoft.com/office/officeart/2005/8/layout/cycle7"/>
    <dgm:cxn modelId="{6CD2CB85-5AA0-48B6-9130-38DCC4F2CEED}" type="presParOf" srcId="{7A1CBC52-EFD4-4CF1-9B5D-79240634487F}" destId="{32FF3067-076F-44E4-AE63-3CA6E2511C08}" srcOrd="0" destOrd="0" presId="urn:microsoft.com/office/officeart/2005/8/layout/cycle7"/>
    <dgm:cxn modelId="{954F1839-BBFE-45AA-A37D-36FEAB127579}" type="presParOf" srcId="{75D2A9E9-B723-4CB8-9208-C9F7C714F65D}" destId="{C4B568EF-C5D7-44BA-9537-FD831E73531F}" srcOrd="4" destOrd="0" presId="urn:microsoft.com/office/officeart/2005/8/layout/cycle7"/>
    <dgm:cxn modelId="{58DE2239-F1A9-41A1-B916-E4186AA69D58}" type="presParOf" srcId="{75D2A9E9-B723-4CB8-9208-C9F7C714F65D}" destId="{22F76259-2215-4DE0-B742-DBD40E5F1EEB}" srcOrd="5" destOrd="0" presId="urn:microsoft.com/office/officeart/2005/8/layout/cycle7"/>
    <dgm:cxn modelId="{E59CF853-AE99-458C-94D2-8897CD74B874}" type="presParOf" srcId="{22F76259-2215-4DE0-B742-DBD40E5F1EEB}" destId="{6A54246A-40B4-4B0D-B25C-8586AEC2A35E}" srcOrd="0" destOrd="0" presId="urn:microsoft.com/office/officeart/2005/8/layout/cycle7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771AE8-7CF0-491F-A943-BC42D3A2227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06D179-A51F-4BB8-81A0-9F420FF8A41B}">
      <dgm:prSet phldrT="[Текст]" custT="1"/>
      <dgm:spPr>
        <a:solidFill>
          <a:schemeClr val="accent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perspectiveRight"/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Задача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МБДОУ детского сада № 92 «Веснушка» 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на 2022-2023 учебный год  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56DAA901-0173-484F-AB63-A353FC56C8A9}" type="parTrans" cxnId="{4FF06F4C-E191-43A1-ABFD-4E8820A9AA0A}">
      <dgm:prSet/>
      <dgm:spPr/>
      <dgm:t>
        <a:bodyPr/>
        <a:lstStyle/>
        <a:p>
          <a:endParaRPr lang="ru-RU"/>
        </a:p>
      </dgm:t>
    </dgm:pt>
    <dgm:pt modelId="{9A91FEAB-E20A-46C3-BCFB-4A7CD6EE4635}" type="sibTrans" cxnId="{4FF06F4C-E191-43A1-ABFD-4E8820A9AA0A}">
      <dgm:prSet/>
      <dgm:spPr/>
      <dgm:t>
        <a:bodyPr/>
        <a:lstStyle/>
        <a:p>
          <a:endParaRPr lang="ru-RU"/>
        </a:p>
      </dgm:t>
    </dgm:pt>
    <dgm:pt modelId="{F3B322BA-3D33-4319-B73D-8FC5FB2E869F}" type="pres">
      <dgm:prSet presAssocID="{F9771AE8-7CF0-491F-A943-BC42D3A2227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F8399F-6C51-4B1B-9DFD-20CFB7DAC5FD}" type="pres">
      <dgm:prSet presAssocID="{AA06D179-A51F-4BB8-81A0-9F420FF8A41B}" presName="parentLin" presStyleCnt="0"/>
      <dgm:spPr/>
    </dgm:pt>
    <dgm:pt modelId="{BA65B78D-610C-4109-A12A-DC27347BBFD5}" type="pres">
      <dgm:prSet presAssocID="{AA06D179-A51F-4BB8-81A0-9F420FF8A41B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EBEB8E3D-C71A-450C-A776-40BB87F69453}" type="pres">
      <dgm:prSet presAssocID="{AA06D179-A51F-4BB8-81A0-9F420FF8A41B}" presName="parentText" presStyleLbl="node1" presStyleIdx="0" presStyleCnt="1" custScaleX="129203" custScaleY="71260" custLinFactX="-473" custLinFactNeighborX="-100000" custLinFactNeighborY="-133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E4A9E2-B0A8-40DF-9D34-A52D9BC180DE}" type="pres">
      <dgm:prSet presAssocID="{AA06D179-A51F-4BB8-81A0-9F420FF8A41B}" presName="negativeSpace" presStyleCnt="0"/>
      <dgm:spPr/>
    </dgm:pt>
    <dgm:pt modelId="{C5F634F8-B017-49B8-919C-1F0F93C5BC7B}" type="pres">
      <dgm:prSet presAssocID="{AA06D179-A51F-4BB8-81A0-9F420FF8A41B}" presName="childText" presStyleLbl="conFgAcc1" presStyleIdx="0" presStyleCnt="1" custScaleY="151485">
        <dgm:presLayoutVars>
          <dgm:bulletEnabled val="1"/>
        </dgm:presLayoutVars>
      </dgm:prSet>
      <dgm:spPr>
        <a:ln>
          <a:solidFill>
            <a:schemeClr val="accent6">
              <a:lumMod val="50000"/>
            </a:schemeClr>
          </a:solidFill>
        </a:ln>
        <a:scene3d>
          <a:camera prst="perspectiveLeft"/>
          <a:lightRig rig="threePt" dir="t"/>
        </a:scene3d>
      </dgm:spPr>
    </dgm:pt>
  </dgm:ptLst>
  <dgm:cxnLst>
    <dgm:cxn modelId="{AFC2947C-FCA4-4B8F-840F-893FD3B65EF4}" type="presOf" srcId="{F9771AE8-7CF0-491F-A943-BC42D3A22270}" destId="{F3B322BA-3D33-4319-B73D-8FC5FB2E869F}" srcOrd="0" destOrd="0" presId="urn:microsoft.com/office/officeart/2005/8/layout/list1"/>
    <dgm:cxn modelId="{E37239F5-527D-431C-858A-08D5D35130D7}" type="presOf" srcId="{AA06D179-A51F-4BB8-81A0-9F420FF8A41B}" destId="{EBEB8E3D-C71A-450C-A776-40BB87F69453}" srcOrd="1" destOrd="0" presId="urn:microsoft.com/office/officeart/2005/8/layout/list1"/>
    <dgm:cxn modelId="{4FF06F4C-E191-43A1-ABFD-4E8820A9AA0A}" srcId="{F9771AE8-7CF0-491F-A943-BC42D3A22270}" destId="{AA06D179-A51F-4BB8-81A0-9F420FF8A41B}" srcOrd="0" destOrd="0" parTransId="{56DAA901-0173-484F-AB63-A353FC56C8A9}" sibTransId="{9A91FEAB-E20A-46C3-BCFB-4A7CD6EE4635}"/>
    <dgm:cxn modelId="{9A33A67A-3740-444F-B6F7-13355973DA7A}" type="presOf" srcId="{AA06D179-A51F-4BB8-81A0-9F420FF8A41B}" destId="{BA65B78D-610C-4109-A12A-DC27347BBFD5}" srcOrd="0" destOrd="0" presId="urn:microsoft.com/office/officeart/2005/8/layout/list1"/>
    <dgm:cxn modelId="{FD3EA397-A408-43EE-9FE6-936A64FDFFD0}" type="presParOf" srcId="{F3B322BA-3D33-4319-B73D-8FC5FB2E869F}" destId="{24F8399F-6C51-4B1B-9DFD-20CFB7DAC5FD}" srcOrd="0" destOrd="0" presId="urn:microsoft.com/office/officeart/2005/8/layout/list1"/>
    <dgm:cxn modelId="{BD4AC2EB-94F4-419F-B9CE-89024BDADDEE}" type="presParOf" srcId="{24F8399F-6C51-4B1B-9DFD-20CFB7DAC5FD}" destId="{BA65B78D-610C-4109-A12A-DC27347BBFD5}" srcOrd="0" destOrd="0" presId="urn:microsoft.com/office/officeart/2005/8/layout/list1"/>
    <dgm:cxn modelId="{A9F41F70-927A-4A20-9FF5-7C48D42464C2}" type="presParOf" srcId="{24F8399F-6C51-4B1B-9DFD-20CFB7DAC5FD}" destId="{EBEB8E3D-C71A-450C-A776-40BB87F69453}" srcOrd="1" destOrd="0" presId="urn:microsoft.com/office/officeart/2005/8/layout/list1"/>
    <dgm:cxn modelId="{997376B8-1DBF-4E24-A67D-3EA6D03231C4}" type="presParOf" srcId="{F3B322BA-3D33-4319-B73D-8FC5FB2E869F}" destId="{3FE4A9E2-B0A8-40DF-9D34-A52D9BC180DE}" srcOrd="1" destOrd="0" presId="urn:microsoft.com/office/officeart/2005/8/layout/list1"/>
    <dgm:cxn modelId="{EF22A152-8094-44B4-B3D9-F1BAAE5E716A}" type="presParOf" srcId="{F3B322BA-3D33-4319-B73D-8FC5FB2E869F}" destId="{C5F634F8-B017-49B8-919C-1F0F93C5BC7B}" srcOrd="2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0D4BAB-1CEC-48D6-A246-8B2D0479260F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</dgm:pt>
    <dgm:pt modelId="{EC7CFBCF-56A4-4571-A9C2-D72369062DFC}">
      <dgm:prSet phldrT="[Текст]"/>
      <dgm:spPr>
        <a:solidFill>
          <a:schemeClr val="accent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ПРАЗДНИКИ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 и РАЗВЛЕЧЕНИЯ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25C554A9-6B5C-44E5-AB64-D745ABDE7C1E}" type="parTrans" cxnId="{65BBBDB2-8AD1-47B1-98B6-1AC53D02BBF3}">
      <dgm:prSet/>
      <dgm:spPr/>
      <dgm:t>
        <a:bodyPr/>
        <a:lstStyle/>
        <a:p>
          <a:endParaRPr lang="ru-RU"/>
        </a:p>
      </dgm:t>
    </dgm:pt>
    <dgm:pt modelId="{EF56B954-5319-4384-A8A2-6A3CBCFA7785}" type="sibTrans" cxnId="{65BBBDB2-8AD1-47B1-98B6-1AC53D02BBF3}">
      <dgm:prSet/>
      <dgm:spPr/>
      <dgm:t>
        <a:bodyPr/>
        <a:lstStyle/>
        <a:p>
          <a:endParaRPr lang="ru-RU"/>
        </a:p>
      </dgm:t>
    </dgm:pt>
    <dgm:pt modelId="{C7A071B2-17C4-4193-AEE5-4F929B073846}">
      <dgm:prSet phldrT="[Текст]"/>
      <dgm:spPr>
        <a:solidFill>
          <a:schemeClr val="accent6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ТЕМАТИЧЕСКИЕ ВЫСТАВКИ, КОНКУРСЫ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C0E594EB-86CB-47C0-A5F4-86438926441A}" type="parTrans" cxnId="{BE922C01-E7A0-4333-9B62-5410557EEA5C}">
      <dgm:prSet/>
      <dgm:spPr/>
      <dgm:t>
        <a:bodyPr/>
        <a:lstStyle/>
        <a:p>
          <a:endParaRPr lang="ru-RU"/>
        </a:p>
      </dgm:t>
    </dgm:pt>
    <dgm:pt modelId="{F9472715-3311-4A6B-82AD-6C5D67B7F372}" type="sibTrans" cxnId="{BE922C01-E7A0-4333-9B62-5410557EEA5C}">
      <dgm:prSet/>
      <dgm:spPr/>
      <dgm:t>
        <a:bodyPr/>
        <a:lstStyle/>
        <a:p>
          <a:endParaRPr lang="ru-RU"/>
        </a:p>
      </dgm:t>
    </dgm:pt>
    <dgm:pt modelId="{95CE925A-71A0-4673-A925-DE47BB845B7E}">
      <dgm:prSet phldrT="[Текст]"/>
      <dgm:spPr>
        <a:solidFill>
          <a:schemeClr val="accent6"/>
        </a:solidFill>
      </dgm:spPr>
      <dgm:t>
        <a:bodyPr/>
        <a:lstStyle/>
        <a:p>
          <a:r>
            <a:rPr lang="ru-RU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rPr>
            <a:t>ПРОЕКТНАЯ ДЕЯТЕЛЬНОСТЬ</a:t>
          </a:r>
          <a:endParaRPr lang="ru-RU" b="1" i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endParaRPr>
        </a:p>
      </dgm:t>
    </dgm:pt>
    <dgm:pt modelId="{F1D38FD9-E650-4070-BAD3-462C79B32523}" type="parTrans" cxnId="{00A59BBB-5C99-461A-880A-239B129E492E}">
      <dgm:prSet/>
      <dgm:spPr/>
      <dgm:t>
        <a:bodyPr/>
        <a:lstStyle/>
        <a:p>
          <a:endParaRPr lang="ru-RU"/>
        </a:p>
      </dgm:t>
    </dgm:pt>
    <dgm:pt modelId="{47116D32-9CFF-48E6-8856-0DC0F38A5DBF}" type="sibTrans" cxnId="{00A59BBB-5C99-461A-880A-239B129E492E}">
      <dgm:prSet/>
      <dgm:spPr/>
      <dgm:t>
        <a:bodyPr/>
        <a:lstStyle/>
        <a:p>
          <a:endParaRPr lang="ru-RU"/>
        </a:p>
      </dgm:t>
    </dgm:pt>
    <dgm:pt modelId="{88EC4238-E979-4165-AA11-BE1EFADE71C6}" type="pres">
      <dgm:prSet presAssocID="{1A0D4BAB-1CEC-48D6-A246-8B2D0479260F}" presName="Name0" presStyleCnt="0">
        <dgm:presLayoutVars>
          <dgm:dir/>
          <dgm:resizeHandles val="exact"/>
        </dgm:presLayoutVars>
      </dgm:prSet>
      <dgm:spPr/>
    </dgm:pt>
    <dgm:pt modelId="{6279B5C1-3679-4BC4-AC1D-BC6C9609195E}" type="pres">
      <dgm:prSet presAssocID="{1A0D4BAB-1CEC-48D6-A246-8B2D0479260F}" presName="fgShape" presStyleLbl="fgShp" presStyleIdx="0" presStyleCnt="1" custLinFactY="100000" custLinFactNeighborX="3295" custLinFactNeighborY="169013"/>
      <dgm:spPr>
        <a:solidFill>
          <a:schemeClr val="accent1">
            <a:tint val="60000"/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4AE1F4A0-D45A-4ECB-9D10-DF4BD9FFAB6A}" type="pres">
      <dgm:prSet presAssocID="{1A0D4BAB-1CEC-48D6-A246-8B2D0479260F}" presName="linComp" presStyleCnt="0"/>
      <dgm:spPr/>
    </dgm:pt>
    <dgm:pt modelId="{C9C776E7-BAFE-4410-8EB3-0C81DCBF828A}" type="pres">
      <dgm:prSet presAssocID="{EC7CFBCF-56A4-4571-A9C2-D72369062DFC}" presName="compNode" presStyleCnt="0"/>
      <dgm:spPr/>
    </dgm:pt>
    <dgm:pt modelId="{5ECC776E-1454-4131-98D4-65C5276CF13A}" type="pres">
      <dgm:prSet presAssocID="{EC7CFBCF-56A4-4571-A9C2-D72369062DFC}" presName="bkgdShape" presStyleLbl="node1" presStyleIdx="0" presStyleCnt="3"/>
      <dgm:spPr/>
      <dgm:t>
        <a:bodyPr/>
        <a:lstStyle/>
        <a:p>
          <a:endParaRPr lang="ru-RU"/>
        </a:p>
      </dgm:t>
    </dgm:pt>
    <dgm:pt modelId="{F104664E-B924-4B96-9054-FCF3E0BF5640}" type="pres">
      <dgm:prSet presAssocID="{EC7CFBCF-56A4-4571-A9C2-D72369062DF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12B3B-5FFA-4CA0-A387-0F070DC86529}" type="pres">
      <dgm:prSet presAssocID="{EC7CFBCF-56A4-4571-A9C2-D72369062DFC}" presName="invisiNode" presStyleLbl="node1" presStyleIdx="0" presStyleCnt="3"/>
      <dgm:spPr/>
    </dgm:pt>
    <dgm:pt modelId="{70F6B2D1-121D-449D-A65E-0C9E1801E820}" type="pres">
      <dgm:prSet presAssocID="{EC7CFBCF-56A4-4571-A9C2-D72369062DFC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17FD3F4-BE68-4261-8145-64B230655FE8}" type="pres">
      <dgm:prSet presAssocID="{EF56B954-5319-4384-A8A2-6A3CBCFA778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2AB4238-E8DD-462F-B766-82969676F6DD}" type="pres">
      <dgm:prSet presAssocID="{C7A071B2-17C4-4193-AEE5-4F929B073846}" presName="compNode" presStyleCnt="0"/>
      <dgm:spPr/>
    </dgm:pt>
    <dgm:pt modelId="{627E165F-CBF5-4343-9916-B101DDCBA077}" type="pres">
      <dgm:prSet presAssocID="{C7A071B2-17C4-4193-AEE5-4F929B073846}" presName="bkgdShape" presStyleLbl="node1" presStyleIdx="1" presStyleCnt="3"/>
      <dgm:spPr/>
      <dgm:t>
        <a:bodyPr/>
        <a:lstStyle/>
        <a:p>
          <a:endParaRPr lang="ru-RU"/>
        </a:p>
      </dgm:t>
    </dgm:pt>
    <dgm:pt modelId="{2DDE97D6-E86A-4933-9A8D-6157234FE134}" type="pres">
      <dgm:prSet presAssocID="{C7A071B2-17C4-4193-AEE5-4F929B073846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B8C8B-6D66-438C-83CE-0AB2F84C2242}" type="pres">
      <dgm:prSet presAssocID="{C7A071B2-17C4-4193-AEE5-4F929B073846}" presName="invisiNode" presStyleLbl="node1" presStyleIdx="1" presStyleCnt="3"/>
      <dgm:spPr/>
    </dgm:pt>
    <dgm:pt modelId="{F9E56AC7-369C-45FD-ABA8-3C6D2AE88A79}" type="pres">
      <dgm:prSet presAssocID="{C7A071B2-17C4-4193-AEE5-4F929B073846}" presName="imagNode" presStyleLbl="fgImgPlace1" presStyleIdx="1" presStyleCnt="3" custLinFactNeighborX="1386" custLinFactNeighborY="21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3FD0AB6-A923-4CF2-8D91-D3F5BBD07B92}" type="pres">
      <dgm:prSet presAssocID="{F9472715-3311-4A6B-82AD-6C5D67B7F37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F5E7A38-099E-42D9-9D17-5DED56B0DDE7}" type="pres">
      <dgm:prSet presAssocID="{95CE925A-71A0-4673-A925-DE47BB845B7E}" presName="compNode" presStyleCnt="0"/>
      <dgm:spPr/>
    </dgm:pt>
    <dgm:pt modelId="{EB111D40-9945-468A-9B9E-B1DA50C6C96D}" type="pres">
      <dgm:prSet presAssocID="{95CE925A-71A0-4673-A925-DE47BB845B7E}" presName="bkgdShape" presStyleLbl="node1" presStyleIdx="2" presStyleCnt="3"/>
      <dgm:spPr/>
      <dgm:t>
        <a:bodyPr/>
        <a:lstStyle/>
        <a:p>
          <a:endParaRPr lang="ru-RU"/>
        </a:p>
      </dgm:t>
    </dgm:pt>
    <dgm:pt modelId="{D2DE3A4C-B455-4DDA-A51B-E374E377177F}" type="pres">
      <dgm:prSet presAssocID="{95CE925A-71A0-4673-A925-DE47BB845B7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47F6F-B58B-4D55-B380-1AEBBE5A52CA}" type="pres">
      <dgm:prSet presAssocID="{95CE925A-71A0-4673-A925-DE47BB845B7E}" presName="invisiNode" presStyleLbl="node1" presStyleIdx="2" presStyleCnt="3"/>
      <dgm:spPr/>
    </dgm:pt>
    <dgm:pt modelId="{1A20D704-2860-4A4E-8A24-4A27975B7759}" type="pres">
      <dgm:prSet presAssocID="{95CE925A-71A0-4673-A925-DE47BB845B7E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4E4D71AC-716D-4F95-BACD-07B086253CC1}" type="presOf" srcId="{C7A071B2-17C4-4193-AEE5-4F929B073846}" destId="{627E165F-CBF5-4343-9916-B101DDCBA077}" srcOrd="0" destOrd="0" presId="urn:microsoft.com/office/officeart/2005/8/layout/hList7"/>
    <dgm:cxn modelId="{BE922C01-E7A0-4333-9B62-5410557EEA5C}" srcId="{1A0D4BAB-1CEC-48D6-A246-8B2D0479260F}" destId="{C7A071B2-17C4-4193-AEE5-4F929B073846}" srcOrd="1" destOrd="0" parTransId="{C0E594EB-86CB-47C0-A5F4-86438926441A}" sibTransId="{F9472715-3311-4A6B-82AD-6C5D67B7F372}"/>
    <dgm:cxn modelId="{F75D1332-FEAB-4942-ACE2-D769DC543088}" type="presOf" srcId="{EC7CFBCF-56A4-4571-A9C2-D72369062DFC}" destId="{F104664E-B924-4B96-9054-FCF3E0BF5640}" srcOrd="1" destOrd="0" presId="urn:microsoft.com/office/officeart/2005/8/layout/hList7"/>
    <dgm:cxn modelId="{4E46D503-DE6C-4D5A-865F-C0B7CD17B03C}" type="presOf" srcId="{C7A071B2-17C4-4193-AEE5-4F929B073846}" destId="{2DDE97D6-E86A-4933-9A8D-6157234FE134}" srcOrd="1" destOrd="0" presId="urn:microsoft.com/office/officeart/2005/8/layout/hList7"/>
    <dgm:cxn modelId="{17E95FC7-1AC0-48DE-9A8F-F834DE5B5833}" type="presOf" srcId="{EF56B954-5319-4384-A8A2-6A3CBCFA7785}" destId="{117FD3F4-BE68-4261-8145-64B230655FE8}" srcOrd="0" destOrd="0" presId="urn:microsoft.com/office/officeart/2005/8/layout/hList7"/>
    <dgm:cxn modelId="{635F7EB4-CEFB-4780-9E19-1805FBEEA106}" type="presOf" srcId="{95CE925A-71A0-4673-A925-DE47BB845B7E}" destId="{D2DE3A4C-B455-4DDA-A51B-E374E377177F}" srcOrd="1" destOrd="0" presId="urn:microsoft.com/office/officeart/2005/8/layout/hList7"/>
    <dgm:cxn modelId="{E21F7603-3E4C-4EA2-9E24-25FDC8D634A1}" type="presOf" srcId="{95CE925A-71A0-4673-A925-DE47BB845B7E}" destId="{EB111D40-9945-468A-9B9E-B1DA50C6C96D}" srcOrd="0" destOrd="0" presId="urn:microsoft.com/office/officeart/2005/8/layout/hList7"/>
    <dgm:cxn modelId="{00A59BBB-5C99-461A-880A-239B129E492E}" srcId="{1A0D4BAB-1CEC-48D6-A246-8B2D0479260F}" destId="{95CE925A-71A0-4673-A925-DE47BB845B7E}" srcOrd="2" destOrd="0" parTransId="{F1D38FD9-E650-4070-BAD3-462C79B32523}" sibTransId="{47116D32-9CFF-48E6-8856-0DC0F38A5DBF}"/>
    <dgm:cxn modelId="{06BDCE5F-A311-4328-A19D-A5C1F7FD06D6}" type="presOf" srcId="{1A0D4BAB-1CEC-48D6-A246-8B2D0479260F}" destId="{88EC4238-E979-4165-AA11-BE1EFADE71C6}" srcOrd="0" destOrd="0" presId="urn:microsoft.com/office/officeart/2005/8/layout/hList7"/>
    <dgm:cxn modelId="{E95A4F07-9FAA-4C77-BBCA-9FABCA447D1C}" type="presOf" srcId="{F9472715-3311-4A6B-82AD-6C5D67B7F372}" destId="{23FD0AB6-A923-4CF2-8D91-D3F5BBD07B92}" srcOrd="0" destOrd="0" presId="urn:microsoft.com/office/officeart/2005/8/layout/hList7"/>
    <dgm:cxn modelId="{E5DB4EB4-DA0F-41AB-BA06-300999DE3FEF}" type="presOf" srcId="{EC7CFBCF-56A4-4571-A9C2-D72369062DFC}" destId="{5ECC776E-1454-4131-98D4-65C5276CF13A}" srcOrd="0" destOrd="0" presId="urn:microsoft.com/office/officeart/2005/8/layout/hList7"/>
    <dgm:cxn modelId="{65BBBDB2-8AD1-47B1-98B6-1AC53D02BBF3}" srcId="{1A0D4BAB-1CEC-48D6-A246-8B2D0479260F}" destId="{EC7CFBCF-56A4-4571-A9C2-D72369062DFC}" srcOrd="0" destOrd="0" parTransId="{25C554A9-6B5C-44E5-AB64-D745ABDE7C1E}" sibTransId="{EF56B954-5319-4384-A8A2-6A3CBCFA7785}"/>
    <dgm:cxn modelId="{4129B621-6D64-4862-A4E2-02A6001F6E88}" type="presParOf" srcId="{88EC4238-E979-4165-AA11-BE1EFADE71C6}" destId="{6279B5C1-3679-4BC4-AC1D-BC6C9609195E}" srcOrd="0" destOrd="0" presId="urn:microsoft.com/office/officeart/2005/8/layout/hList7"/>
    <dgm:cxn modelId="{9404EF79-3343-4D7A-8E8F-3089C5C5D9C9}" type="presParOf" srcId="{88EC4238-E979-4165-AA11-BE1EFADE71C6}" destId="{4AE1F4A0-D45A-4ECB-9D10-DF4BD9FFAB6A}" srcOrd="1" destOrd="0" presId="urn:microsoft.com/office/officeart/2005/8/layout/hList7"/>
    <dgm:cxn modelId="{DF49D77E-E43C-441E-BB28-08920052E5E3}" type="presParOf" srcId="{4AE1F4A0-D45A-4ECB-9D10-DF4BD9FFAB6A}" destId="{C9C776E7-BAFE-4410-8EB3-0C81DCBF828A}" srcOrd="0" destOrd="0" presId="urn:microsoft.com/office/officeart/2005/8/layout/hList7"/>
    <dgm:cxn modelId="{0365E0B7-9A31-4D23-98F5-53D77418F9CB}" type="presParOf" srcId="{C9C776E7-BAFE-4410-8EB3-0C81DCBF828A}" destId="{5ECC776E-1454-4131-98D4-65C5276CF13A}" srcOrd="0" destOrd="0" presId="urn:microsoft.com/office/officeart/2005/8/layout/hList7"/>
    <dgm:cxn modelId="{F8D751B2-C87E-4034-B789-83DB71FDCD49}" type="presParOf" srcId="{C9C776E7-BAFE-4410-8EB3-0C81DCBF828A}" destId="{F104664E-B924-4B96-9054-FCF3E0BF5640}" srcOrd="1" destOrd="0" presId="urn:microsoft.com/office/officeart/2005/8/layout/hList7"/>
    <dgm:cxn modelId="{18767A5E-F796-422E-A189-00A3DB1035CA}" type="presParOf" srcId="{C9C776E7-BAFE-4410-8EB3-0C81DCBF828A}" destId="{17212B3B-5FFA-4CA0-A387-0F070DC86529}" srcOrd="2" destOrd="0" presId="urn:microsoft.com/office/officeart/2005/8/layout/hList7"/>
    <dgm:cxn modelId="{F44A69C1-12E6-4933-B633-D93A42DD3D9D}" type="presParOf" srcId="{C9C776E7-BAFE-4410-8EB3-0C81DCBF828A}" destId="{70F6B2D1-121D-449D-A65E-0C9E1801E820}" srcOrd="3" destOrd="0" presId="urn:microsoft.com/office/officeart/2005/8/layout/hList7"/>
    <dgm:cxn modelId="{57CF8421-D3CD-429D-BEC7-A6C47E1C5E81}" type="presParOf" srcId="{4AE1F4A0-D45A-4ECB-9D10-DF4BD9FFAB6A}" destId="{117FD3F4-BE68-4261-8145-64B230655FE8}" srcOrd="1" destOrd="0" presId="urn:microsoft.com/office/officeart/2005/8/layout/hList7"/>
    <dgm:cxn modelId="{16C39074-5548-4A77-9E81-DCFF701A319B}" type="presParOf" srcId="{4AE1F4A0-D45A-4ECB-9D10-DF4BD9FFAB6A}" destId="{52AB4238-E8DD-462F-B766-82969676F6DD}" srcOrd="2" destOrd="0" presId="urn:microsoft.com/office/officeart/2005/8/layout/hList7"/>
    <dgm:cxn modelId="{C78A8BEA-BDD5-467B-8839-EB9757019D80}" type="presParOf" srcId="{52AB4238-E8DD-462F-B766-82969676F6DD}" destId="{627E165F-CBF5-4343-9916-B101DDCBA077}" srcOrd="0" destOrd="0" presId="urn:microsoft.com/office/officeart/2005/8/layout/hList7"/>
    <dgm:cxn modelId="{F8A4B090-52D5-40B2-8084-88DD4AC13744}" type="presParOf" srcId="{52AB4238-E8DD-462F-B766-82969676F6DD}" destId="{2DDE97D6-E86A-4933-9A8D-6157234FE134}" srcOrd="1" destOrd="0" presId="urn:microsoft.com/office/officeart/2005/8/layout/hList7"/>
    <dgm:cxn modelId="{E8C4C33C-6994-4156-873B-C0E82DF7FD21}" type="presParOf" srcId="{52AB4238-E8DD-462F-B766-82969676F6DD}" destId="{A63B8C8B-6D66-438C-83CE-0AB2F84C2242}" srcOrd="2" destOrd="0" presId="urn:microsoft.com/office/officeart/2005/8/layout/hList7"/>
    <dgm:cxn modelId="{39B8E090-443B-48C3-A298-A7C1ABEAB37F}" type="presParOf" srcId="{52AB4238-E8DD-462F-B766-82969676F6DD}" destId="{F9E56AC7-369C-45FD-ABA8-3C6D2AE88A79}" srcOrd="3" destOrd="0" presId="urn:microsoft.com/office/officeart/2005/8/layout/hList7"/>
    <dgm:cxn modelId="{D55C2134-FFC7-4157-ACCB-B4FC585C4FDA}" type="presParOf" srcId="{4AE1F4A0-D45A-4ECB-9D10-DF4BD9FFAB6A}" destId="{23FD0AB6-A923-4CF2-8D91-D3F5BBD07B92}" srcOrd="3" destOrd="0" presId="urn:microsoft.com/office/officeart/2005/8/layout/hList7"/>
    <dgm:cxn modelId="{B6E22485-B996-4AAC-A37A-BF0C8A0F7C7E}" type="presParOf" srcId="{4AE1F4A0-D45A-4ECB-9D10-DF4BD9FFAB6A}" destId="{2F5E7A38-099E-42D9-9D17-5DED56B0DDE7}" srcOrd="4" destOrd="0" presId="urn:microsoft.com/office/officeart/2005/8/layout/hList7"/>
    <dgm:cxn modelId="{BEC7C7BB-E45F-40BA-8407-AE779D67F5AE}" type="presParOf" srcId="{2F5E7A38-099E-42D9-9D17-5DED56B0DDE7}" destId="{EB111D40-9945-468A-9B9E-B1DA50C6C96D}" srcOrd="0" destOrd="0" presId="urn:microsoft.com/office/officeart/2005/8/layout/hList7"/>
    <dgm:cxn modelId="{B1B846D9-6EB3-4A68-BD2E-E3EB129D643E}" type="presParOf" srcId="{2F5E7A38-099E-42D9-9D17-5DED56B0DDE7}" destId="{D2DE3A4C-B455-4DDA-A51B-E374E377177F}" srcOrd="1" destOrd="0" presId="urn:microsoft.com/office/officeart/2005/8/layout/hList7"/>
    <dgm:cxn modelId="{C42B7EEF-16E4-4095-AF57-F4E1B132121A}" type="presParOf" srcId="{2F5E7A38-099E-42D9-9D17-5DED56B0DDE7}" destId="{6F247F6F-B58B-4D55-B380-1AEBBE5A52CA}" srcOrd="2" destOrd="0" presId="urn:microsoft.com/office/officeart/2005/8/layout/hList7"/>
    <dgm:cxn modelId="{EF1B485A-C31A-474A-9061-D73E865D4313}" type="presParOf" srcId="{2F5E7A38-099E-42D9-9D17-5DED56B0DDE7}" destId="{1A20D704-2860-4A4E-8A24-4A27975B7759}" srcOrd="3" destOrd="0" presId="urn:microsoft.com/office/officeart/2005/8/layout/hList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F05C5-E527-44A0-BFA6-7ABC78B38B4E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0A5E4-8614-4FBF-A39D-88E001578E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8772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5B852-644C-4669-A0C7-59CDB5ADCCC6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4853D-022E-4CFD-8865-70EB9317ECA5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CC790-5E47-456E-9B83-6BED5EBAF4F8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0D0BF-96C4-4413-8429-81BB5E4D02D0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525DB-F1DF-4B60-87D3-8E275314FAB5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45F13-F01E-44ED-92E0-B4E35F9FA361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7FEE6-F87C-43D6-8524-C58F8FDB9333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7C3C1-A5F0-4FBA-B1E2-ECEB91624F1F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2D29-E5C0-4651-AAD9-91A7EA29FF73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CA1DB-40D1-44A1-8C73-7D6CD1DEE20A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5A0B0-AEA4-4B0A-BCBF-9BEC91D0ACB4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7E70C3-2FC3-48CB-99F6-84E480BCCFF5}" type="datetime1">
              <a:rPr lang="ru-RU" smtClean="0"/>
              <a:pPr>
                <a:defRPr/>
              </a:pPr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428728" y="3929066"/>
            <a:ext cx="7358063" cy="200083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ОРГАНИЗАЦИЯ </a:t>
            </a:r>
            <a:b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ОБРАЗОВАТЕЛЬНОЙ ДЕЯТЕЛЬНОСТИ</a:t>
            </a:r>
            <a:b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 ГРУППЕ РАННЕГО ВОЗРАСТА </a:t>
            </a: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«ЛЕСОВИЧОК</a:t>
            </a: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»</a:t>
            </a:r>
            <a:b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(2-3 года)</a:t>
            </a:r>
            <a:r>
              <a:rPr lang="ru-RU" sz="2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  <a:t/>
            </a:r>
            <a:br>
              <a:rPr lang="ru-RU" sz="2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</a:br>
            <a:endParaRPr lang="ru-RU" sz="2400" b="1" dirty="0">
              <a:solidFill>
                <a:srgbClr val="6633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285728"/>
            <a:ext cx="2039986" cy="1714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28596" y="1500174"/>
          <a:ext cx="6096000" cy="4706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428596" y="285728"/>
            <a:ext cx="6143668" cy="914400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ТРАДИЦИИ ГРУППЫ «ЛЕСОВИЧОК»</a:t>
            </a:r>
            <a:endParaRPr lang="ru-RU" sz="2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5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0"/>
            <a:ext cx="1714512" cy="14409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F:\педагоги__ВЕСНУШ\ЛЕСОВИЧОК_2-3\проект с родителями\УЧАСТОК_зима\фото\DSC_0667.JPG"/>
          <p:cNvPicPr>
            <a:picLocks noChangeAspect="1" noChangeArrowheads="1"/>
          </p:cNvPicPr>
          <p:nvPr/>
        </p:nvPicPr>
        <p:blipFill>
          <a:blip r:embed="rId2" cstate="print"/>
          <a:srcRect t="8435" r="12469" b="13967"/>
          <a:stretch>
            <a:fillRect/>
          </a:stretch>
        </p:blipFill>
        <p:spPr bwMode="auto">
          <a:xfrm>
            <a:off x="1214414" y="2000240"/>
            <a:ext cx="6965204" cy="464347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9012" y="214290"/>
            <a:ext cx="2294988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5832648" cy="642918"/>
          </a:xfrm>
        </p:spPr>
        <p:txBody>
          <a:bodyPr/>
          <a:lstStyle/>
          <a:p>
            <a:r>
              <a:rPr lang="ru-RU" sz="4000" b="1" dirty="0" smtClean="0">
                <a:solidFill>
                  <a:srgbClr val="4320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РЕЖИМ ДНЯ</a:t>
            </a:r>
            <a:endParaRPr lang="ru-RU" sz="4000" dirty="0">
              <a:solidFill>
                <a:srgbClr val="4320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14282" y="714356"/>
          <a:ext cx="6572294" cy="56826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71570"/>
                <a:gridCol w="1143008"/>
                <a:gridCol w="4357716"/>
              </a:tblGrid>
              <a:tr h="552170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РЕЖИНЫЙ МОМЕНТ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ВРЕМЯ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СОДЕРЖАНИЕ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/>
                </a:tc>
              </a:tr>
              <a:tr h="63289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УТРЕННИЙ ПРИЕМ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07:00-07:50</a:t>
                      </a:r>
                      <a:endParaRPr lang="ru-RU" sz="1200" dirty="0"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Встреча детей в группе,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формирование умения здороваться с взрослыми и сверстниками, называть себя, других детей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взрослых по имени.</a:t>
                      </a:r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994541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УТРЕННЯЯ ЗАРЯДКА</a:t>
                      </a:r>
                      <a:endParaRPr lang="ru-RU" sz="1200" dirty="0"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07:50-08:00</a:t>
                      </a:r>
                      <a:endParaRPr lang="ru-RU" sz="1200" dirty="0"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Проходит в игровой форме, под музыку, способствует укреплению здоровья детей,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с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оздаёт радостный эмоциональный подъём.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Воспитывает привычку к ежедневным физическим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упражнениям,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р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азвивает все группы мышц, координацию движений, силу и выносливость.</a:t>
                      </a:r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504549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КГН</a:t>
                      </a:r>
                      <a:endParaRPr lang="ru-RU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08:00-08:05</a:t>
                      </a:r>
                      <a:endParaRPr lang="ru-RU" sz="1200" dirty="0"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Формирование умений закатывать рукава, мыть руки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аккуратно,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правильно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пользоваться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мылом, полотенцем. </a:t>
                      </a:r>
                    </a:p>
                  </a:txBody>
                  <a:tcPr/>
                </a:tc>
              </a:tr>
              <a:tr h="994541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ЗАВТРАК</a:t>
                      </a:r>
                    </a:p>
                    <a:p>
                      <a:pPr marL="0" algn="just" defTabSz="914400" rtl="0" eaLnBrk="1" latinLnBrk="0" hangingPunct="1"/>
                      <a:r>
                        <a:rPr lang="en-US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II</a:t>
                      </a:r>
                      <a:r>
                        <a:rPr lang="en-US" sz="1200" b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ЗАВТРАК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 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algn="just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ОБЕД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ПОЛДНИК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УЖИН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08:05-08:35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10:00-10:10</a:t>
                      </a:r>
                      <a:endParaRPr lang="ru-RU" sz="120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11:30-12:00</a:t>
                      </a:r>
                      <a:endParaRPr lang="ru-RU" sz="120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16:15-16:30</a:t>
                      </a:r>
                      <a:endParaRPr lang="ru-RU" sz="120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Century Gothic" pitchFamily="34" charset="0"/>
                        </a:rPr>
                        <a:t>17:00-17:30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Формирование самостоятельных навыков еды: не крошить хлеб, не проливать пищу, пережевывать пищу с закрытым ртом, правильно пользоваться ложкой, салфеткой. </a:t>
                      </a:r>
                      <a:b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endParaRPr lang="ru-RU" sz="12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1371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ЗАНЯТИЯ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 (ООД)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09:00-09:10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16:00-16:10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Становление правильной речи Развитие мышления. Развитие умение сосредоточивать и удерживать внимание. Углубление знаний об окружающем мире Оздоровление детей. Развитие двигательной активности. Развитие общей и мелкой моторики.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63987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ПРОГУЛКА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10:30-11:00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18:00-19:00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Формирование умения одеваться/раздеваться в определенной последовательности при небольшой помощи взрослого, аккуратно складывать одежду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в шкафчик. </a:t>
                      </a:r>
                    </a:p>
                  </a:txBody>
                  <a:tcPr/>
                </a:tc>
              </a:tr>
              <a:tr h="487209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ДНЕВНОЙ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+mn-cs"/>
                        </a:rPr>
                        <a:t> СОН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12:00-15:00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Отдых, снятие напряжения,</a:t>
                      </a:r>
                      <a:r>
                        <a:rPr lang="ru-RU" sz="1200" b="0" i="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снижение усталости</a:t>
                      </a:r>
                      <a:endParaRPr lang="ru-RU" sz="1200" b="0" i="0" kern="1200" dirty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0"/>
            <a:ext cx="1714512" cy="14409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9012" y="214290"/>
            <a:ext cx="2294988" cy="192880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3643314"/>
            <a:ext cx="7510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4320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БЛАГОДАРИМ ЗА ВНИМАНИЕ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428992" y="3857628"/>
            <a:ext cx="5715008" cy="1000125"/>
          </a:xfrm>
        </p:spPr>
        <p:txBody>
          <a:bodyPr/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Образовательно-воспитательный 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процесс в группе раннего возраста осуществляется 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 программе дошкольного образования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«От рождения до школы» </a:t>
            </a:r>
            <a:b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под редакцией доктора психологических наук, профессора Н.Е.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Вераксы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3116"/>
            <a:ext cx="314327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9012" y="214290"/>
            <a:ext cx="2294988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500" y="1928802"/>
          <a:ext cx="8158163" cy="4625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3714744" y="2714620"/>
            <a:ext cx="642914" cy="3911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wordArt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ОБРАЗОВАТЕЛЬНАЯ ДЕЯТЕЛЬНОСТЬ</a:t>
            </a:r>
          </a:p>
        </p:txBody>
      </p:sp>
      <p:pic>
        <p:nvPicPr>
          <p:cNvPr id="7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9012" y="214290"/>
            <a:ext cx="2294988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785918" y="235743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4819" name="Picture 3" descr="C:\Users\дом\Desktop\П.jpg"/>
          <p:cNvPicPr>
            <a:picLocks noChangeAspect="1" noChangeArrowheads="1"/>
          </p:cNvPicPr>
          <p:nvPr/>
        </p:nvPicPr>
        <p:blipFill>
          <a:blip r:embed="rId6"/>
          <a:srcRect l="25781" t="60417" r="49219" b="31250"/>
          <a:stretch>
            <a:fillRect/>
          </a:stretch>
        </p:blipFill>
        <p:spPr bwMode="auto">
          <a:xfrm rot="5400000">
            <a:off x="3893339" y="5250669"/>
            <a:ext cx="2000264" cy="500066"/>
          </a:xfrm>
          <a:prstGeom prst="rect">
            <a:avLst/>
          </a:prstGeom>
          <a:noFill/>
        </p:spPr>
      </p:pic>
      <p:pic>
        <p:nvPicPr>
          <p:cNvPr id="6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9012" y="214290"/>
            <a:ext cx="2294988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Documents\Downloads\Screenshot_20221004-093728.png"/>
          <p:cNvPicPr>
            <a:picLocks noChangeAspect="1" noChangeArrowheads="1"/>
          </p:cNvPicPr>
          <p:nvPr/>
        </p:nvPicPr>
        <p:blipFill>
          <a:blip r:embed="rId2" cstate="print"/>
          <a:srcRect r="1537"/>
          <a:stretch>
            <a:fillRect/>
          </a:stretch>
        </p:blipFill>
        <p:spPr bwMode="auto">
          <a:xfrm>
            <a:off x="428596" y="2000240"/>
            <a:ext cx="2571768" cy="464340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8" name="Picture 4" descr="C:\Users\дом\Documents\Downloads\Screenshot_20221004-09382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071678"/>
            <a:ext cx="2571768" cy="45720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30" name="AutoShape 6" descr="Screenshot_20221004-09401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Screenshot_20221004-09401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дом\Documents\Downloads\Screenshot_20221004-0940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2071678"/>
            <a:ext cx="2571755" cy="457200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9012" y="214290"/>
            <a:ext cx="2294988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l="5031" t="8949" r="1533" b="5400"/>
          <a:stretch>
            <a:fillRect/>
          </a:stretch>
        </p:blipFill>
        <p:spPr bwMode="auto">
          <a:xfrm>
            <a:off x="147110" y="2071678"/>
            <a:ext cx="8858280" cy="456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9012" y="214290"/>
            <a:ext cx="2294988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/>
          <a:srcRect l="5218" t="8504" r="6064" b="5304"/>
          <a:stretch>
            <a:fillRect/>
          </a:stretch>
        </p:blipFill>
        <p:spPr bwMode="auto">
          <a:xfrm>
            <a:off x="357158" y="2000240"/>
            <a:ext cx="850112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9012" y="214290"/>
            <a:ext cx="2294988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дом\Desktop\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-2" y="0"/>
            <a:ext cx="9144001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23628" t="11868" r="27092" b="11286"/>
          <a:stretch>
            <a:fillRect/>
          </a:stretch>
        </p:blipFill>
        <p:spPr bwMode="auto">
          <a:xfrm>
            <a:off x="2714612" y="2000240"/>
            <a:ext cx="521497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Прямоугольник 6"/>
          <p:cNvSpPr/>
          <p:nvPr/>
        </p:nvSpPr>
        <p:spPr>
          <a:xfrm>
            <a:off x="1928794" y="428604"/>
            <a:ext cx="48974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4320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Адрес официального сайта </a:t>
            </a:r>
          </a:p>
          <a:p>
            <a:pPr algn="ctr"/>
            <a:r>
              <a:rPr lang="ru-RU" b="1" dirty="0" smtClean="0">
                <a:solidFill>
                  <a:srgbClr val="4320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МБДОУ детского сада №92 «Веснушка»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https://ds92.edu-sites.ru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8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142852"/>
            <a:ext cx="2039986" cy="1714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642910" y="2111356"/>
          <a:ext cx="8001056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285852" y="4286256"/>
            <a:ext cx="7429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Повышение инициативы родительской общественности в рамках единого образовательного пространства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«детский сад – семья»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как условие успешной социализации воспитанников через использование активных форм взаимодействия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8" name="Picture 2" descr="G:\педагоги__ВЕСНУШ\ЛЕСОВИЧОК_2-3\ЛЕСОВИЧОК_эмблема\лесовичок-1-e1603430080322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9012" y="214290"/>
            <a:ext cx="2294988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662</TotalTime>
  <Words>292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Шаблон 2</vt:lpstr>
      <vt:lpstr>ОРГАНИЗАЦИЯ  ОБРАЗОВАТЕЛЬНОЙ ДЕЯТЕЛЬНОСТИ В ГРУППЕ РАННЕГО ВОЗРАСТА  «ЛЕСОВИЧОК» (2-3 года) </vt:lpstr>
      <vt:lpstr>Образовательно-воспитательный  процесс в группе раннего возраста осуществляется  по программе дошкольного образования   «От рождения до школы»  под редакцией доктора психологических наук, профессора Н.Е. Вераксы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РЕЖИМ ДНЯ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Детская анимационная студия «Карусель» (программа реабилитации и социализации по средствам  коллективной творческой деятельности несовершеннолетних 3-17 лет в трудной жизненной ситуации).</dc:title>
  <dc:creator>Ярослав</dc:creator>
  <cp:lastModifiedBy>дом</cp:lastModifiedBy>
  <cp:revision>76</cp:revision>
  <dcterms:created xsi:type="dcterms:W3CDTF">2014-03-18T15:25:12Z</dcterms:created>
  <dcterms:modified xsi:type="dcterms:W3CDTF">2022-10-04T07:33:40Z</dcterms:modified>
</cp:coreProperties>
</file>