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5" d="100"/>
          <a:sy n="155" d="100"/>
        </p:scale>
        <p:origin x="19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07.09.2025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45.jpeg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12" Type="http://schemas.openxmlformats.org/officeDocument/2006/relationships/image" Target="../media/image3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11" Type="http://schemas.microsoft.com/office/2007/relationships/hdphoto" Target="../media/hdphoto1.wdp"/><Relationship Id="rId5" Type="http://schemas.openxmlformats.org/officeDocument/2006/relationships/audio" Target="../media/audio3.wav"/><Relationship Id="rId10" Type="http://schemas.openxmlformats.org/officeDocument/2006/relationships/image" Target="../media/image44.png"/><Relationship Id="rId4" Type="http://schemas.openxmlformats.org/officeDocument/2006/relationships/audio" Target="../media/audio4.wav"/><Relationship Id="rId9" Type="http://schemas.openxmlformats.org/officeDocument/2006/relationships/image" Target="../media/image43.jpeg"/><Relationship Id="rId14" Type="http://schemas.openxmlformats.org/officeDocument/2006/relationships/image" Target="../media/image4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0.png"/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12" Type="http://schemas.microsoft.com/office/2007/relationships/hdphoto" Target="../media/hdphoto3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49.png"/><Relationship Id="rId5" Type="http://schemas.openxmlformats.org/officeDocument/2006/relationships/image" Target="../media/image1.jpg"/><Relationship Id="rId15" Type="http://schemas.microsoft.com/office/2007/relationships/hdphoto" Target="../media/hdphoto4.wdp"/><Relationship Id="rId10" Type="http://schemas.openxmlformats.org/officeDocument/2006/relationships/image" Target="../media/image48.jpeg"/><Relationship Id="rId4" Type="http://schemas.openxmlformats.org/officeDocument/2006/relationships/audio" Target="../media/audio4.wav"/><Relationship Id="rId9" Type="http://schemas.microsoft.com/office/2007/relationships/hdphoto" Target="../media/hdphoto2.wdp"/><Relationship Id="rId1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12" Type="http://schemas.openxmlformats.org/officeDocument/2006/relationships/image" Target="../media/image5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55.jpg"/><Relationship Id="rId5" Type="http://schemas.openxmlformats.org/officeDocument/2006/relationships/image" Target="../media/image1.jpg"/><Relationship Id="rId10" Type="http://schemas.openxmlformats.org/officeDocument/2006/relationships/image" Target="../media/image54.png"/><Relationship Id="rId4" Type="http://schemas.openxmlformats.org/officeDocument/2006/relationships/audio" Target="../media/audio4.wav"/><Relationship Id="rId9" Type="http://schemas.openxmlformats.org/officeDocument/2006/relationships/image" Target="../media/image5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audio" Target="../media/audio3.wav"/><Relationship Id="rId7" Type="http://schemas.openxmlformats.org/officeDocument/2006/relationships/image" Target="../media/image6.png"/><Relationship Id="rId12" Type="http://schemas.openxmlformats.org/officeDocument/2006/relationships/image" Target="../media/image11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1.jp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1.wav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6.png"/><Relationship Id="rId5" Type="http://schemas.openxmlformats.org/officeDocument/2006/relationships/image" Target="../media/image1.jpg"/><Relationship Id="rId10" Type="http://schemas.openxmlformats.org/officeDocument/2006/relationships/image" Target="../media/image15.png"/><Relationship Id="rId4" Type="http://schemas.openxmlformats.org/officeDocument/2006/relationships/audio" Target="../media/audio3.wav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12" Type="http://schemas.openxmlformats.org/officeDocument/2006/relationships/image" Target="../media/image22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21.png"/><Relationship Id="rId5" Type="http://schemas.openxmlformats.org/officeDocument/2006/relationships/image" Target="../media/image1.jpg"/><Relationship Id="rId10" Type="http://schemas.openxmlformats.org/officeDocument/2006/relationships/image" Target="../media/image20.png"/><Relationship Id="rId4" Type="http://schemas.openxmlformats.org/officeDocument/2006/relationships/audio" Target="../media/audio3.wav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2.wav"/><Relationship Id="rId7" Type="http://schemas.openxmlformats.org/officeDocument/2006/relationships/image" Target="../media/image16.png"/><Relationship Id="rId12" Type="http://schemas.openxmlformats.org/officeDocument/2006/relationships/image" Target="../media/image27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26.png"/><Relationship Id="rId5" Type="http://schemas.openxmlformats.org/officeDocument/2006/relationships/image" Target="../media/image1.jpg"/><Relationship Id="rId10" Type="http://schemas.openxmlformats.org/officeDocument/2006/relationships/image" Target="../media/image25.png"/><Relationship Id="rId4" Type="http://schemas.openxmlformats.org/officeDocument/2006/relationships/audio" Target="../media/audio1.wav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12" Type="http://schemas.openxmlformats.org/officeDocument/2006/relationships/image" Target="../media/image32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31.png"/><Relationship Id="rId5" Type="http://schemas.openxmlformats.org/officeDocument/2006/relationships/image" Target="../media/image1.jpg"/><Relationship Id="rId10" Type="http://schemas.openxmlformats.org/officeDocument/2006/relationships/image" Target="../media/image30.png"/><Relationship Id="rId4" Type="http://schemas.openxmlformats.org/officeDocument/2006/relationships/audio" Target="../media/audio3.wav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12" Type="http://schemas.openxmlformats.org/officeDocument/2006/relationships/image" Target="../media/image3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36.png"/><Relationship Id="rId5" Type="http://schemas.openxmlformats.org/officeDocument/2006/relationships/image" Target="../media/image1.jpg"/><Relationship Id="rId10" Type="http://schemas.openxmlformats.org/officeDocument/2006/relationships/image" Target="../media/image35.png"/><Relationship Id="rId4" Type="http://schemas.openxmlformats.org/officeDocument/2006/relationships/audio" Target="../media/audio3.wav"/><Relationship Id="rId9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12" Type="http://schemas.openxmlformats.org/officeDocument/2006/relationships/image" Target="../media/image4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41.png"/><Relationship Id="rId5" Type="http://schemas.openxmlformats.org/officeDocument/2006/relationships/image" Target="../media/image1.jpg"/><Relationship Id="rId10" Type="http://schemas.openxmlformats.org/officeDocument/2006/relationships/image" Target="../media/image40.png"/><Relationship Id="rId4" Type="http://schemas.openxmlformats.org/officeDocument/2006/relationships/audio" Target="../media/audio4.wav"/><Relationship Id="rId9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96" y="0"/>
            <a:ext cx="9144000" cy="72728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59632" y="389610"/>
            <a:ext cx="69127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Игра «Ассоциации. Найди пару»</a:t>
            </a:r>
          </a:p>
        </p:txBody>
      </p:sp>
      <p:pic>
        <p:nvPicPr>
          <p:cNvPr id="11266" name="Picture 2">
            <a:hlinkClick r:id="" action="ppaction://hlinkshowjump?jump=nextslide">
              <a:snd r:embed="rId3" name="chimes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051" y="5299709"/>
            <a:ext cx="1169987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835" y="2348880"/>
            <a:ext cx="4470450" cy="31699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47" y="6120030"/>
            <a:ext cx="3384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Воспитатель: </a:t>
            </a:r>
            <a:r>
              <a:rPr lang="ru-RU" sz="1600" dirty="0" err="1" smtClean="0">
                <a:solidFill>
                  <a:schemeClr val="tx2"/>
                </a:solidFill>
                <a:latin typeface="Comic Sans MS" panose="030F0702030302020204" pitchFamily="66" charset="0"/>
              </a:rPr>
              <a:t>З.Д.Александрова</a:t>
            </a:r>
            <a:endParaRPr lang="ru-RU" sz="1600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38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7272853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23" y="473927"/>
            <a:ext cx="6613373" cy="105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188640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4719" y="420857"/>
            <a:ext cx="116522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88" y="4330894"/>
            <a:ext cx="1983584" cy="19835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979" b="95745" l="5778" r="96111">
                        <a14:foregroundMark x1="9333" y1="62340" x2="9333" y2="62340"/>
                        <a14:foregroundMark x1="9778" y1="58723" x2="9778" y2="58723"/>
                        <a14:foregroundMark x1="7111" y1="63404" x2="7111" y2="63404"/>
                        <a14:foregroundMark x1="7778" y1="67340" x2="7778" y2="67340"/>
                        <a14:foregroundMark x1="9556" y1="58723" x2="9556" y2="58723"/>
                        <a14:foregroundMark x1="25556" y1="53936" x2="25556" y2="53936"/>
                        <a14:foregroundMark x1="43667" y1="58298" x2="43667" y2="58298"/>
                        <a14:foregroundMark x1="65778" y1="59149" x2="65778" y2="59149"/>
                        <a14:foregroundMark x1="52222" y1="68191" x2="52222" y2="68191"/>
                        <a14:foregroundMark x1="28444" y1="70319" x2="28444" y2="70319"/>
                        <a14:foregroundMark x1="12000" y1="78511" x2="12000" y2="78511"/>
                        <a14:foregroundMark x1="38556" y1="83404" x2="38556" y2="83404"/>
                        <a14:foregroundMark x1="59889" y1="80426" x2="59889" y2="80426"/>
                        <a14:foregroundMark x1="75333" y1="69468" x2="75333" y2="69468"/>
                        <a14:foregroundMark x1="85222" y1="52660" x2="85222" y2="52660"/>
                        <a14:foregroundMark x1="88222" y1="69043" x2="88222" y2="69043"/>
                        <a14:foregroundMark x1="78333" y1="85213" x2="79000" y2="852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4220" y="4529956"/>
            <a:ext cx="1667140" cy="1741235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646137"/>
            <a:ext cx="1605165" cy="1599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CDFFFF"/>
              </a:clrFrom>
              <a:clrTo>
                <a:srgbClr val="CD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509120"/>
            <a:ext cx="2004612" cy="150345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97261" y="738684"/>
            <a:ext cx="6264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Что будет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парой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для зонтика?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628800"/>
            <a:ext cx="2741843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989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32"/>
            <a:ext cx="9144000" cy="7272853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45" y="519129"/>
            <a:ext cx="6640451" cy="105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188640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403647" y="188640"/>
            <a:ext cx="49685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  <a:p>
            <a:endParaRPr lang="ru-RU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188" y="466059"/>
            <a:ext cx="116522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4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480" y="1766452"/>
            <a:ext cx="4112788" cy="22848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284" y="3858038"/>
            <a:ext cx="1730522" cy="22768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977" b="96977" l="4000" r="96111">
                        <a14:foregroundMark x1="33778" y1="47326" x2="33778" y2="47326"/>
                        <a14:foregroundMark x1="33111" y1="45349" x2="33111" y2="45349"/>
                        <a14:foregroundMark x1="28000" y1="40814" x2="28000" y2="40814"/>
                        <a14:foregroundMark x1="23333" y1="14651" x2="23333" y2="14651"/>
                        <a14:foregroundMark x1="27444" y1="6860" x2="27444" y2="6860"/>
                        <a14:foregroundMark x1="23667" y1="8605" x2="23667" y2="8605"/>
                        <a14:foregroundMark x1="20667" y1="11628" x2="20667" y2="116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257" y="2180879"/>
            <a:ext cx="1788288" cy="17088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056" y="4077072"/>
            <a:ext cx="1374200" cy="18388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527" b="97099" l="4813" r="898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05" y="2420888"/>
            <a:ext cx="2186278" cy="25526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77626" y="573765"/>
            <a:ext cx="61764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Кому из животных будет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парой 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морковка?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725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4"/>
            <a:ext cx="9144000" cy="7272853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41" y="516586"/>
            <a:ext cx="6631993" cy="105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188640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806" y="516586"/>
            <a:ext cx="116522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539" y="4671980"/>
            <a:ext cx="1772816" cy="17728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70" y="2975965"/>
            <a:ext cx="2395955" cy="16951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204864"/>
            <a:ext cx="2885087" cy="20394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249" y="4437112"/>
            <a:ext cx="1855285" cy="18070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421" y="1988840"/>
            <a:ext cx="1705541" cy="236676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79471" y="557972"/>
            <a:ext cx="66401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Среди предметов есть пара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для замка.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Что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это?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95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2728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836712"/>
            <a:ext cx="4104456" cy="410445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87624" y="5157192"/>
            <a:ext cx="67687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Молодец!</a:t>
            </a:r>
            <a:endParaRPr lang="ru-RU" sz="6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64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579"/>
            <a:ext cx="9144000" cy="676884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43608" y="692696"/>
            <a:ext cx="734481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dirty="0" smtClean="0">
              <a:solidFill>
                <a:srgbClr val="FF0000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Правила игры</a:t>
            </a:r>
          </a:p>
          <a:p>
            <a:pPr algn="ctr"/>
            <a:endParaRPr lang="ru-RU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Посмотри внимательно и найди пару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предмету. </a:t>
            </a:r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Нажми на парный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предмет. </a:t>
            </a:r>
          </a:p>
          <a:p>
            <a:pPr algn="ctr"/>
            <a:endParaRPr lang="ru-RU" sz="3200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Переход на следующее задание по кнопке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869160"/>
            <a:ext cx="314600" cy="32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>
            <a:hlinkClick r:id="" action="ppaction://hlinkshowjump?jump=nextslide">
              <a:snd r:embed="rId4" name="chimes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76672"/>
            <a:ext cx="1169987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087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"/>
            <a:ext cx="9272470" cy="72728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221088"/>
            <a:ext cx="2016592" cy="1711970"/>
          </a:xfrm>
          <a:prstGeom prst="rect">
            <a:avLst/>
          </a:prstGeom>
        </p:spPr>
      </p:pic>
      <p:pic>
        <p:nvPicPr>
          <p:cNvPr id="1029" name="Picture 5">
            <a:hlinkClick r:id="" action="ppaction://hlinkshowjump?jump=nextslide">
              <a:snd r:embed="rId6" name="chimes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63732"/>
            <a:ext cx="1162635" cy="1162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CD"/>
              </a:clrFrom>
              <a:clrTo>
                <a:srgbClr val="FFFFC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681" y="4710637"/>
            <a:ext cx="1705371" cy="13358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159" y="4376174"/>
            <a:ext cx="1668753" cy="1825437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933" y="563732"/>
            <a:ext cx="6740379" cy="105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4531273"/>
            <a:ext cx="1540430" cy="151523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55576" y="590122"/>
            <a:ext cx="6624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Среди предметов есть пара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удочке.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Что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это?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713632"/>
            <a:ext cx="2355809" cy="234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964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72"/>
            <a:ext cx="9144000" cy="7272853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53" y="522680"/>
            <a:ext cx="6608908" cy="105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91295" y="223804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299" y="1596962"/>
            <a:ext cx="2611062" cy="2619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30" y="4444645"/>
            <a:ext cx="1427163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075" y="4510348"/>
            <a:ext cx="143192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061" y="4221088"/>
            <a:ext cx="143192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87120" y="526242"/>
            <a:ext cx="5904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Среди предметов есть пара молотку. Что это за предмет?</a:t>
            </a:r>
          </a:p>
        </p:txBody>
      </p:sp>
      <p:pic>
        <p:nvPicPr>
          <p:cNvPr id="2056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896" y="469611"/>
            <a:ext cx="116522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741" y="4522406"/>
            <a:ext cx="143192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7800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272853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930" y="499376"/>
            <a:ext cx="6566358" cy="105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188640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59380" y="557972"/>
            <a:ext cx="61206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Подбери предмет, подходящий к этой лампе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.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2056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261" y="499376"/>
            <a:ext cx="116522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367" y="4555725"/>
            <a:ext cx="1644920" cy="1651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913" y="4540699"/>
            <a:ext cx="1499224" cy="150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81" y="4509120"/>
            <a:ext cx="1573150" cy="15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207" y="4509120"/>
            <a:ext cx="1488338" cy="148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700808"/>
            <a:ext cx="2555354" cy="255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322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272853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70" y="503352"/>
            <a:ext cx="6750733" cy="105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188640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056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9401" y="480166"/>
            <a:ext cx="116522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3842" y="549505"/>
            <a:ext cx="66781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Что из этих предметов больше всего подходит хоккейной клюшке?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958" y="4640939"/>
            <a:ext cx="1483221" cy="1483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034" y="4509120"/>
            <a:ext cx="1469298" cy="147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33" y="4653136"/>
            <a:ext cx="1529996" cy="1537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541" y="4653136"/>
            <a:ext cx="1524548" cy="1516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736" y="1772816"/>
            <a:ext cx="2189239" cy="2189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304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549"/>
            <a:ext cx="9144000" cy="7272853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78" y="544876"/>
            <a:ext cx="6672918" cy="105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188640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7194" y="491806"/>
            <a:ext cx="116522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8166" y="603035"/>
            <a:ext cx="66875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Подбери для подушки подходящую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пару.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77" y="4293096"/>
            <a:ext cx="1800200" cy="179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625" y="4509120"/>
            <a:ext cx="1730339" cy="1722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043" y="4586885"/>
            <a:ext cx="1721694" cy="150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386365"/>
            <a:ext cx="1976877" cy="1968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477" y="1740119"/>
            <a:ext cx="3732287" cy="2357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220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96" y="0"/>
            <a:ext cx="9144000" cy="7272853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11" y="504056"/>
            <a:ext cx="6684485" cy="105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188640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964" y="504056"/>
            <a:ext cx="116522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66" y="4509120"/>
            <a:ext cx="1427163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039" y="4485004"/>
            <a:ext cx="1427163" cy="142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782" y="4479447"/>
            <a:ext cx="1427163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526565"/>
            <a:ext cx="1427163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70076" y="522592"/>
            <a:ext cx="64942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Перед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тобой школьные предметы, и только один может составить наиболее подходящую пару ручке. Попробуй его найти!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039" y="1537827"/>
            <a:ext cx="3017112" cy="3017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91231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272853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95" y="513493"/>
            <a:ext cx="6616501" cy="105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188640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033" y="513493"/>
            <a:ext cx="116522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18" y="4294949"/>
            <a:ext cx="1652067" cy="1646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4719" y="4412474"/>
            <a:ext cx="1534150" cy="1529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59" y="4379653"/>
            <a:ext cx="1822319" cy="1822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849" y="4255950"/>
            <a:ext cx="1597273" cy="159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5576" y="549934"/>
            <a:ext cx="62932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Попробуй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подобрать подходящий предмет для руля!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566229"/>
            <a:ext cx="2338769" cy="233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528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1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125</Words>
  <Application>Microsoft Office PowerPoint</Application>
  <PresentationFormat>Экран (4:3)</PresentationFormat>
  <Paragraphs>19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Comic Sans MS</vt:lpstr>
      <vt:lpstr>Segoe Print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</dc:creator>
  <cp:lastModifiedBy>Татьяна Очкалова</cp:lastModifiedBy>
  <cp:revision>36</cp:revision>
  <dcterms:created xsi:type="dcterms:W3CDTF">2020-11-22T09:31:54Z</dcterms:created>
  <dcterms:modified xsi:type="dcterms:W3CDTF">2025-09-07T06:33:49Z</dcterms:modified>
</cp:coreProperties>
</file>