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66" r:id="rId4"/>
    <p:sldId id="270" r:id="rId5"/>
    <p:sldId id="267" r:id="rId6"/>
    <p:sldId id="269" r:id="rId7"/>
    <p:sldId id="271" r:id="rId8"/>
    <p:sldId id="260" r:id="rId9"/>
    <p:sldId id="261" r:id="rId10"/>
    <p:sldId id="265" r:id="rId11"/>
    <p:sldId id="263" r:id="rId12"/>
    <p:sldId id="272" r:id="rId13"/>
    <p:sldId id="273" r:id="rId14"/>
    <p:sldId id="274" r:id="rId15"/>
    <p:sldId id="264" r:id="rId16"/>
    <p:sldId id="262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1A09"/>
    <a:srgbClr val="004A82"/>
    <a:srgbClr val="003760"/>
    <a:srgbClr val="0032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84" d="100"/>
          <a:sy n="84" d="100"/>
        </p:scale>
        <p:origin x="-155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04664"/>
            <a:ext cx="8659688" cy="604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kern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Муниципальное бюджетное дошкольное образовательное учреждение </a:t>
            </a:r>
            <a:r>
              <a:rPr lang="ru-RU" sz="1800" kern="18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Аксайского</a:t>
            </a:r>
            <a:r>
              <a:rPr lang="ru-RU" sz="1800" kern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района детский сад общеразвивающего вида №13 «Сказка»</a:t>
            </a:r>
          </a:p>
          <a:p>
            <a:pPr marL="0" indent="0" algn="ctr">
              <a:buNone/>
            </a:pPr>
            <a:endParaRPr lang="ru-RU" sz="3600" b="1" i="1" kern="1800" dirty="0" smtClean="0">
              <a:solidFill>
                <a:srgbClr val="291A09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2800" b="1" i="1" kern="1800" dirty="0" smtClean="0">
                <a:solidFill>
                  <a:srgbClr val="291A09"/>
                </a:solidFill>
                <a:latin typeface="Times New Roman"/>
                <a:ea typeface="Times New Roman"/>
              </a:rPr>
              <a:t>Экологическая благотворительная акция </a:t>
            </a:r>
          </a:p>
          <a:p>
            <a:pPr marL="0" indent="0" algn="ctr">
              <a:buNone/>
            </a:pPr>
            <a:r>
              <a:rPr lang="ru-RU" sz="2800" b="1" i="1" kern="1800" dirty="0" smtClean="0">
                <a:solidFill>
                  <a:srgbClr val="291A09"/>
                </a:solidFill>
                <a:latin typeface="Times New Roman"/>
                <a:ea typeface="Times New Roman"/>
              </a:rPr>
              <a:t>«Крышки добра» как одна из форм приобщения детей дошкольного возраста к волонтёрскому движению</a:t>
            </a:r>
          </a:p>
          <a:p>
            <a:pPr marL="0" indent="0" algn="ctr">
              <a:buNone/>
            </a:pPr>
            <a:endParaRPr lang="ru-RU" sz="4400" b="1" i="1" kern="1800" dirty="0">
              <a:solidFill>
                <a:srgbClr val="291A09"/>
              </a:solidFill>
              <a:latin typeface="Times New Roman"/>
            </a:endParaRPr>
          </a:p>
          <a:p>
            <a:pPr lvl="0" algn="r" fontAlgn="base">
              <a:spcAft>
                <a:spcPct val="0"/>
              </a:spcAft>
              <a:buClr>
                <a:srgbClr val="F0A22E"/>
              </a:buClr>
              <a:buNone/>
              <a:defRPr/>
            </a:pPr>
            <a:endParaRPr lang="ru-RU" sz="2000" dirty="0" smtClean="0">
              <a:solidFill>
                <a:srgbClr val="291A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spcAft>
                <a:spcPct val="0"/>
              </a:spcAft>
              <a:buClr>
                <a:srgbClr val="F0A22E"/>
              </a:buClr>
              <a:buNone/>
              <a:defRPr/>
            </a:pPr>
            <a:r>
              <a:rPr lang="ru-RU" sz="1800" dirty="0" smtClean="0">
                <a:solidFill>
                  <a:srgbClr val="291A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lvl="0" algn="r" fontAlgn="base">
              <a:spcAft>
                <a:spcPct val="0"/>
              </a:spcAft>
              <a:buClr>
                <a:srgbClr val="F0A22E"/>
              </a:buClr>
              <a:buNone/>
              <a:defRPr/>
            </a:pPr>
            <a:r>
              <a:rPr lang="ru-RU" sz="1800" dirty="0" err="1" smtClean="0">
                <a:solidFill>
                  <a:srgbClr val="291A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Афонина</a:t>
            </a:r>
            <a:r>
              <a:rPr lang="ru-RU" sz="1800" dirty="0" smtClean="0">
                <a:solidFill>
                  <a:srgbClr val="291A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Игоревна</a:t>
            </a:r>
            <a:endParaRPr lang="en-US" sz="1800" dirty="0">
              <a:solidFill>
                <a:srgbClr val="291A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spcAft>
                <a:spcPct val="0"/>
              </a:spcAft>
              <a:buClr>
                <a:srgbClr val="F0A22E"/>
              </a:buClr>
              <a:buNone/>
              <a:defRPr/>
            </a:pPr>
            <a:r>
              <a:rPr lang="ru-RU" sz="1800" dirty="0">
                <a:solidFill>
                  <a:srgbClr val="291A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</a:t>
            </a:r>
            <a:endParaRPr lang="en-US" sz="1800" dirty="0">
              <a:solidFill>
                <a:srgbClr val="291A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spcAft>
                <a:spcPct val="0"/>
              </a:spcAft>
              <a:buClr>
                <a:srgbClr val="F0A22E"/>
              </a:buClr>
              <a:buNone/>
              <a:defRPr/>
            </a:pPr>
            <a:r>
              <a:rPr lang="ru-RU" sz="1800" dirty="0">
                <a:solidFill>
                  <a:srgbClr val="291A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№13 «Сказка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800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3645024"/>
            <a:ext cx="4032448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46322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116632"/>
            <a:ext cx="8856984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81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1916832"/>
            <a:ext cx="892899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Деньги от реализации проекта #</a:t>
            </a:r>
            <a:r>
              <a:rPr lang="ru-RU" dirty="0" err="1"/>
              <a:t>КрышкиДобра</a:t>
            </a:r>
            <a:r>
              <a:rPr lang="ru-RU" dirty="0"/>
              <a:t> идут на проекты фонда “Доброе Дело”</a:t>
            </a:r>
          </a:p>
        </p:txBody>
      </p:sp>
    </p:spTree>
    <p:extLst>
      <p:ext uri="{BB962C8B-B14F-4D97-AF65-F5344CB8AC3E}">
        <p14:creationId xmlns:p14="http://schemas.microsoft.com/office/powerpoint/2010/main" val="11239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   Мы присоединились к проекту « Крышки Добра»</a:t>
            </a:r>
            <a:endParaRPr lang="ru-RU" sz="24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822" y="2679700"/>
            <a:ext cx="2585605" cy="3446463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924808"/>
          </a:xfrm>
        </p:spPr>
        <p:txBody>
          <a:bodyPr>
            <a:noAutofit/>
          </a:bodyPr>
          <a:lstStyle/>
          <a:p>
            <a:r>
              <a:rPr lang="ru-RU" sz="1800" dirty="0"/>
              <a:t>Стать участником проекта </a:t>
            </a:r>
            <a:r>
              <a:rPr lang="ru-RU" sz="1800" dirty="0" smtClean="0"/>
              <a:t>«Крышки Добра.» </a:t>
            </a:r>
            <a:r>
              <a:rPr lang="ru-RU" sz="1800" dirty="0"/>
              <a:t>Для этого нужно всего лишь собрать крышки от пластиковых бутылок и сдать их в ближайший пункт приема. Собранные крышки будут сдаваться на переработку, а средства, полученные от сдачи, поступят в фонд помощи больным детям</a:t>
            </a:r>
            <a:r>
              <a:rPr lang="ru-RU" sz="1800" dirty="0" smtClean="0"/>
              <a:t>. </a:t>
            </a:r>
            <a:r>
              <a:rPr lang="ru-RU" sz="1800" dirty="0"/>
              <a:t>Таким образом, сдавая крышки, можно не только сделать нашу местность </a:t>
            </a:r>
            <a:r>
              <a:rPr lang="ru-RU" sz="1800" dirty="0" smtClean="0"/>
              <a:t>чище, но </a:t>
            </a:r>
            <a:r>
              <a:rPr lang="ru-RU" sz="1800" dirty="0"/>
              <a:t>и помочь тем, кто в этом нуждается.</a:t>
            </a:r>
          </a:p>
        </p:txBody>
      </p:sp>
    </p:spTree>
    <p:extLst>
      <p:ext uri="{BB962C8B-B14F-4D97-AF65-F5344CB8AC3E}">
        <p14:creationId xmlns:p14="http://schemas.microsoft.com/office/powerpoint/2010/main" val="118674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Распространение информации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2" y="2679700"/>
            <a:ext cx="2583266" cy="3446463"/>
          </a:xfrm>
        </p:spPr>
      </p:pic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4103312" cy="3447288"/>
          </a:xfrm>
        </p:spPr>
        <p:txBody>
          <a:bodyPr/>
          <a:lstStyle/>
          <a:p>
            <a:r>
              <a:rPr lang="ru-RU" dirty="0" smtClean="0"/>
              <a:t>Все необходимы материалы можно скачать на сайте </a:t>
            </a:r>
            <a:r>
              <a:rPr lang="en-US" dirty="0" smtClean="0"/>
              <a:t>http</a:t>
            </a:r>
            <a:r>
              <a:rPr lang="en-US" dirty="0"/>
              <a:t>://www.kdrus.com/rnd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7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175413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Сбор вторсырья и других ненужных человеку вещей на благотворительные цели – простая и привлекательная идея, которая к тому же позволяет расширить круг людей, участвующих в благотворительности. Каждый из нас поразился тому, сколько в реальности крышечек мы выбрасываем.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6912"/>
            <a:ext cx="2880320" cy="4032448"/>
          </a:xfrm>
        </p:spPr>
      </p:pic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860032" y="620688"/>
            <a:ext cx="3822192" cy="63976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За период с  1.09.18 по 1.12.18 было собранно 53 кг крышек.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780928"/>
            <a:ext cx="4104456" cy="3941762"/>
          </a:xfrm>
        </p:spPr>
      </p:pic>
    </p:spTree>
    <p:extLst>
      <p:ext uri="{BB962C8B-B14F-4D97-AF65-F5344CB8AC3E}">
        <p14:creationId xmlns:p14="http://schemas.microsoft.com/office/powerpoint/2010/main" val="103575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32856"/>
            <a:ext cx="3910253" cy="4608512"/>
          </a:xfrm>
        </p:spPr>
      </p:pic>
      <p:pic>
        <p:nvPicPr>
          <p:cNvPr id="20" name="Объект 19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2561573"/>
            <a:ext cx="4248473" cy="4179794"/>
          </a:xfrm>
        </p:spPr>
      </p:pic>
    </p:spTree>
    <p:extLst>
      <p:ext uri="{BB962C8B-B14F-4D97-AF65-F5344CB8AC3E}">
        <p14:creationId xmlns:p14="http://schemas.microsoft.com/office/powerpoint/2010/main" val="46461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884" y="2674938"/>
            <a:ext cx="5542169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293" y="188640"/>
            <a:ext cx="8686800" cy="12961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ДАВАЙТЕ </a:t>
            </a:r>
            <a:r>
              <a:rPr lang="ru-RU" dirty="0"/>
              <a:t>СДЕЛАЕМ МИР </a:t>
            </a:r>
            <a:r>
              <a:rPr lang="ru-RU" dirty="0" smtClean="0"/>
              <a:t>ЛУЧШЕ, ВМЕСТЕ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67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</a:t>
            </a:r>
            <a:r>
              <a:rPr lang="ru-RU" sz="6000" dirty="0" smtClean="0"/>
              <a:t>Спасибо за внимание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60023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71" y="260648"/>
            <a:ext cx="8358072" cy="59766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8794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5747469"/>
          </a:xfrm>
        </p:spPr>
        <p:txBody>
          <a:bodyPr>
            <a:normAutofit lnSpcReduction="1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детского волонтёрского движения несомненна и привлекает внимание и педагогов и родителей.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растим новое поколение российских граждан. И от нас зависит насколько  мы сможем сформировать у них духовно-нравственные принципы. Только мы поможем приобрести опыт в проявление социально-нравственной  позиции, связанной с различными сторонами общественной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479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Эколого-благотворительная акция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3082362"/>
            <a:ext cx="3822700" cy="2641138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Фонд «Доброе дело» запустил в Ростове проект « Крышки добра»</a:t>
            </a:r>
          </a:p>
          <a:p>
            <a:r>
              <a:rPr lang="ru-RU" dirty="0" smtClean="0"/>
              <a:t>Руководитель фонда Татьяна </a:t>
            </a:r>
            <a:r>
              <a:rPr lang="ru-RU" dirty="0" err="1" smtClean="0"/>
              <a:t>Аладашвили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9752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акции: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40768"/>
            <a:ext cx="4191000" cy="5040560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 Формирование милосердия, толерантности, сострадания.</a:t>
            </a:r>
          </a:p>
          <a:p>
            <a:r>
              <a:rPr lang="ru-RU" dirty="0" smtClean="0"/>
              <a:t>2.Привлечение детей и взрослых к совместному решению экологических и социальных задач.</a:t>
            </a:r>
          </a:p>
          <a:p>
            <a:r>
              <a:rPr lang="ru-RU" dirty="0" smtClean="0"/>
              <a:t>3.Возрождение традиций милосердия.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2251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271" y="2674938"/>
            <a:ext cx="5209396" cy="3451225"/>
          </a:xfr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Символ акции: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7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752528"/>
          </a:xfrm>
        </p:spPr>
        <p:txBody>
          <a:bodyPr>
            <a:noAutofit/>
          </a:bodyPr>
          <a:lstStyle/>
          <a:p>
            <a:r>
              <a:rPr lang="ru-RU" sz="1400" b="1" dirty="0"/>
              <a:t>1. Сбор крышечек совершенно безопасен для здоровья. </a:t>
            </a:r>
            <a:r>
              <a:rPr lang="ru-RU" sz="1400" dirty="0"/>
              <a:t>Крышечки сделаны из пластика HDPE/ПЭВД (с маркировкой 2) – это один из самых безопасных пластиков, который не выделяет токсичных химических веществ, а потому подходят для сбора детьми.</a:t>
            </a:r>
          </a:p>
          <a:p>
            <a:pPr marL="0" indent="0">
              <a:buNone/>
            </a:pPr>
            <a:r>
              <a:rPr lang="ru-RU" sz="1400" b="1" dirty="0" smtClean="0"/>
              <a:t>        2</a:t>
            </a:r>
            <a:r>
              <a:rPr lang="ru-RU" sz="1400" b="1" dirty="0"/>
              <a:t>. Удобно. </a:t>
            </a:r>
            <a:r>
              <a:rPr lang="ru-RU" sz="1400" dirty="0"/>
              <a:t>Крышечки занимают относительно мало места по сравнению с другими видами вторсырья, не требуют специальных условий и мест хранения. Их удобно собирать и перевозить в мешках для строительного мусора или в бутылках из-под питьевой воды. Эти виды упаковки для крышечек также могут быть переработаны как вторсырьё.</a:t>
            </a:r>
          </a:p>
          <a:p>
            <a:pPr marL="0" indent="0">
              <a:buNone/>
            </a:pPr>
            <a:r>
              <a:rPr lang="ru-RU" sz="1400" dirty="0" smtClean="0"/>
              <a:t>        </a:t>
            </a:r>
            <a:r>
              <a:rPr lang="ru-RU" sz="1400" b="1" dirty="0" smtClean="0"/>
              <a:t>3</a:t>
            </a:r>
            <a:r>
              <a:rPr lang="ru-RU" sz="1400" b="1" dirty="0"/>
              <a:t>.  Эффективно, </a:t>
            </a:r>
            <a:r>
              <a:rPr lang="ru-RU" sz="1400" dirty="0"/>
              <a:t>поскольку стоимость килограмма крышечек выше, чем стоимость многих других видов вторсырья, соответственно сбор денег идет быстрее.</a:t>
            </a:r>
          </a:p>
          <a:p>
            <a:pPr marL="0" indent="0">
              <a:buNone/>
            </a:pPr>
            <a:r>
              <a:rPr lang="ru-RU" sz="1400" dirty="0" smtClean="0"/>
              <a:t>        </a:t>
            </a:r>
            <a:r>
              <a:rPr lang="ru-RU" sz="1400" b="1" dirty="0" smtClean="0"/>
              <a:t>4</a:t>
            </a:r>
            <a:r>
              <a:rPr lang="ru-RU" sz="1400" b="1" dirty="0"/>
              <a:t>. Привлекательно. </a:t>
            </a:r>
            <a:r>
              <a:rPr lang="ru-RU" sz="1400" dirty="0"/>
              <a:t>Прозрачная бутылка (или специальный ящик для сбора) с разноцветными яркими крышечками привлекает внимание; поэтому на бутылку для сбора крышечек наклеена листовка движения </a:t>
            </a:r>
            <a:r>
              <a:rPr lang="ru-RU" sz="1400" dirty="0" smtClean="0"/>
              <a:t>«</a:t>
            </a:r>
            <a:r>
              <a:rPr lang="ru-RU" sz="1400" dirty="0" smtClean="0"/>
              <a:t>Крышки добра</a:t>
            </a:r>
            <a:r>
              <a:rPr lang="ru-RU" sz="1400" dirty="0" smtClean="0"/>
              <a:t>» </a:t>
            </a:r>
            <a:r>
              <a:rPr lang="ru-RU" sz="1400" dirty="0"/>
              <a:t>с его эмблемой и кратким разъяснением сути </a:t>
            </a:r>
            <a:r>
              <a:rPr lang="ru-RU" sz="1400" dirty="0" smtClean="0"/>
              <a:t>проекта.</a:t>
            </a:r>
          </a:p>
          <a:p>
            <a:pPr marL="0" indent="0">
              <a:buNone/>
            </a:pPr>
            <a:r>
              <a:rPr lang="ru-RU" sz="1400" b="1" dirty="0"/>
              <a:t> </a:t>
            </a:r>
            <a:r>
              <a:rPr lang="ru-RU" sz="1400" b="1" dirty="0" smtClean="0"/>
              <a:t>        5</a:t>
            </a:r>
            <a:r>
              <a:rPr lang="ru-RU" sz="1400" b="1" dirty="0"/>
              <a:t>. Увлекательно. </a:t>
            </a:r>
            <a:r>
              <a:rPr lang="ru-RU" sz="1400" dirty="0"/>
              <a:t>Собирание крышечки увлекает людей любого возраста. Участники проекта с нетерпением ожидают, когда окончится сбор денег на  очередного ребёнка с особенностями развития, которые воспитываются в приемных семьях. Начиная собирать крышечки, участники узнают много нового об экологических проблемах, связанных с бытовыми отходами, о возможностях их переработки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b="1" dirty="0"/>
              <a:t> </a:t>
            </a:r>
            <a:r>
              <a:rPr lang="ru-RU" sz="1400" b="1" dirty="0" smtClean="0"/>
              <a:t>        6. Познавательно. </a:t>
            </a:r>
            <a:r>
              <a:rPr lang="ru-RU" sz="1400" dirty="0" smtClean="0"/>
              <a:t>Начиная собирать крышечки, участники расширяют свои границы сознания и узнают много нового: о видах пластика, о процессе переработки, экологии.</a:t>
            </a:r>
            <a:endParaRPr lang="ru-RU" sz="14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 именно крышки?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644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http://www.kdrus.com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82642"/>
            <a:ext cx="8856984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881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1268760"/>
            <a:ext cx="8856984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http://www.kdrus.com/rnd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4814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715</TotalTime>
  <Words>577</Words>
  <Application>Microsoft Office PowerPoint</Application>
  <PresentationFormat>Экран (4:3)</PresentationFormat>
  <Paragraphs>38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Презентация PowerPoint</vt:lpstr>
      <vt:lpstr>Презентация PowerPoint</vt:lpstr>
      <vt:lpstr>Презентация PowerPoint</vt:lpstr>
      <vt:lpstr>Эколого-благотворительная акция</vt:lpstr>
      <vt:lpstr>Цель акции:</vt:lpstr>
      <vt:lpstr>                 Символ акции:</vt:lpstr>
      <vt:lpstr>Почему именно крышки?</vt:lpstr>
      <vt:lpstr>http://www.kdrus.com</vt:lpstr>
      <vt:lpstr>http://www.kdrus.com/rnd</vt:lpstr>
      <vt:lpstr>Презентация PowerPoint</vt:lpstr>
      <vt:lpstr>Деньги от реализации проекта #КрышкиДобра идут на проекты фонда “Доброе Дело”</vt:lpstr>
      <vt:lpstr>    Мы присоединились к проекту « Крышки Добра»</vt:lpstr>
      <vt:lpstr>Распространение информации</vt:lpstr>
      <vt:lpstr>Презентация PowerPoint</vt:lpstr>
      <vt:lpstr>Презентация PowerPoint</vt:lpstr>
      <vt:lpstr>ДАВАЙТЕ СДЕЛАЕМ МИР ЛУЧШЕ, ВМЕСТЕ</vt:lpstr>
      <vt:lpstr>  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Пользователь Windows</cp:lastModifiedBy>
  <cp:revision>61</cp:revision>
  <dcterms:created xsi:type="dcterms:W3CDTF">2018-03-25T16:33:46Z</dcterms:created>
  <dcterms:modified xsi:type="dcterms:W3CDTF">2018-12-17T06:30:00Z</dcterms:modified>
</cp:coreProperties>
</file>