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7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700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88640"/>
            <a:ext cx="8640960" cy="6480720"/>
          </a:xfrm>
        </p:spPr>
      </p:pic>
    </p:spTree>
    <p:extLst>
      <p:ext uri="{BB962C8B-B14F-4D97-AF65-F5344CB8AC3E}">
        <p14:creationId xmlns:p14="http://schemas.microsoft.com/office/powerpoint/2010/main" val="236533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6632"/>
            <a:ext cx="8856984" cy="6624736"/>
          </a:xfrm>
        </p:spPr>
      </p:pic>
    </p:spTree>
    <p:extLst>
      <p:ext uri="{BB962C8B-B14F-4D97-AF65-F5344CB8AC3E}">
        <p14:creationId xmlns:p14="http://schemas.microsoft.com/office/powerpoint/2010/main" val="8940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6632"/>
            <a:ext cx="8856984" cy="6552728"/>
          </a:xfrm>
        </p:spPr>
      </p:pic>
    </p:spTree>
    <p:extLst>
      <p:ext uri="{BB962C8B-B14F-4D97-AF65-F5344CB8AC3E}">
        <p14:creationId xmlns:p14="http://schemas.microsoft.com/office/powerpoint/2010/main" val="22744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784976" cy="6741367"/>
          </a:xfrm>
        </p:spPr>
      </p:pic>
    </p:spTree>
    <p:extLst>
      <p:ext uri="{BB962C8B-B14F-4D97-AF65-F5344CB8AC3E}">
        <p14:creationId xmlns:p14="http://schemas.microsoft.com/office/powerpoint/2010/main" val="34264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9036496" cy="6552728"/>
          </a:xfrm>
        </p:spPr>
      </p:pic>
    </p:spTree>
    <p:extLst>
      <p:ext uri="{BB962C8B-B14F-4D97-AF65-F5344CB8AC3E}">
        <p14:creationId xmlns:p14="http://schemas.microsoft.com/office/powerpoint/2010/main" val="94644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1" cy="6624736"/>
          </a:xfrm>
        </p:spPr>
      </p:pic>
    </p:spTree>
    <p:extLst>
      <p:ext uri="{BB962C8B-B14F-4D97-AF65-F5344CB8AC3E}">
        <p14:creationId xmlns:p14="http://schemas.microsoft.com/office/powerpoint/2010/main" val="338311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6632"/>
            <a:ext cx="8784976" cy="6624736"/>
          </a:xfrm>
        </p:spPr>
      </p:pic>
    </p:spTree>
    <p:extLst>
      <p:ext uri="{BB962C8B-B14F-4D97-AF65-F5344CB8AC3E}">
        <p14:creationId xmlns:p14="http://schemas.microsoft.com/office/powerpoint/2010/main" val="10571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2" cy="6480720"/>
          </a:xfrm>
        </p:spPr>
      </p:pic>
    </p:spTree>
    <p:extLst>
      <p:ext uri="{BB962C8B-B14F-4D97-AF65-F5344CB8AC3E}">
        <p14:creationId xmlns:p14="http://schemas.microsoft.com/office/powerpoint/2010/main" val="42811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11163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741368"/>
          </a:xfrm>
        </p:spPr>
      </p:pic>
    </p:spTree>
    <p:extLst>
      <p:ext uri="{BB962C8B-B14F-4D97-AF65-F5344CB8AC3E}">
        <p14:creationId xmlns:p14="http://schemas.microsoft.com/office/powerpoint/2010/main" val="11063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</p:spPr>
      </p:pic>
    </p:spTree>
    <p:extLst>
      <p:ext uri="{BB962C8B-B14F-4D97-AF65-F5344CB8AC3E}">
        <p14:creationId xmlns:p14="http://schemas.microsoft.com/office/powerpoint/2010/main" val="20477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6632"/>
            <a:ext cx="8856984" cy="6480720"/>
          </a:xfrm>
        </p:spPr>
      </p:pic>
    </p:spTree>
    <p:extLst>
      <p:ext uri="{BB962C8B-B14F-4D97-AF65-F5344CB8AC3E}">
        <p14:creationId xmlns:p14="http://schemas.microsoft.com/office/powerpoint/2010/main" val="40250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552728"/>
          </a:xfrm>
        </p:spPr>
      </p:pic>
    </p:spTree>
    <p:extLst>
      <p:ext uri="{BB962C8B-B14F-4D97-AF65-F5344CB8AC3E}">
        <p14:creationId xmlns:p14="http://schemas.microsoft.com/office/powerpoint/2010/main" val="195727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</p:spPr>
      </p:pic>
    </p:spTree>
    <p:extLst>
      <p:ext uri="{BB962C8B-B14F-4D97-AF65-F5344CB8AC3E}">
        <p14:creationId xmlns:p14="http://schemas.microsoft.com/office/powerpoint/2010/main" val="188861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7992888" cy="6192688"/>
          </a:xfrm>
        </p:spPr>
      </p:pic>
    </p:spTree>
    <p:extLst>
      <p:ext uri="{BB962C8B-B14F-4D97-AF65-F5344CB8AC3E}">
        <p14:creationId xmlns:p14="http://schemas.microsoft.com/office/powerpoint/2010/main" val="374908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8964488" cy="6552728"/>
          </a:xfrm>
        </p:spPr>
      </p:pic>
    </p:spTree>
    <p:extLst>
      <p:ext uri="{BB962C8B-B14F-4D97-AF65-F5344CB8AC3E}">
        <p14:creationId xmlns:p14="http://schemas.microsoft.com/office/powerpoint/2010/main" val="252866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</cp:revision>
  <dcterms:created xsi:type="dcterms:W3CDTF">2022-01-17T15:22:33Z</dcterms:created>
  <dcterms:modified xsi:type="dcterms:W3CDTF">2022-01-17T15:44:50Z</dcterms:modified>
</cp:coreProperties>
</file>