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37" r:id="rId1"/>
  </p:sldMasterIdLst>
  <p:sldIdLst>
    <p:sldId id="262" r:id="rId2"/>
    <p:sldId id="306" r:id="rId3"/>
    <p:sldId id="307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48A5DA6-4AAA-4407-9144-0757277812D0}">
          <p14:sldIdLst>
            <p14:sldId id="262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</p14:sldIdLst>
        </p14:section>
        <p14:section name="Раздел без заголовка" id="{71AC7743-2B2D-4A8F-B3F5-CB16807B7E1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990033"/>
    <a:srgbClr val="FF0066"/>
    <a:srgbClr val="0099CC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E0F5EC-3AFF-490D-A0EA-10C8D47658FD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0CF60A59-5369-4FC3-BB9A-48493044C2E2}">
      <dgm:prSet phldrT="[Текст]"/>
      <dgm:spPr/>
      <dgm:t>
        <a:bodyPr/>
        <a:lstStyle/>
        <a:p>
          <a:r>
            <a:rPr lang="ru-RU" b="1" dirty="0" smtClean="0">
              <a:solidFill>
                <a:srgbClr val="7030A0"/>
              </a:solidFill>
            </a:rPr>
            <a:t>Прозрачность</a:t>
          </a:r>
          <a:endParaRPr lang="ru-RU" b="1" dirty="0">
            <a:solidFill>
              <a:srgbClr val="7030A0"/>
            </a:solidFill>
          </a:endParaRPr>
        </a:p>
      </dgm:t>
    </dgm:pt>
    <dgm:pt modelId="{90A1728F-777F-4879-89A4-1925AC34D29A}" type="parTrans" cxnId="{B62EF56D-2BB0-4FB9-B69D-5288F3B30E72}">
      <dgm:prSet/>
      <dgm:spPr/>
      <dgm:t>
        <a:bodyPr/>
        <a:lstStyle/>
        <a:p>
          <a:endParaRPr lang="ru-RU"/>
        </a:p>
      </dgm:t>
    </dgm:pt>
    <dgm:pt modelId="{6D9E31A4-130B-4229-BDEA-B37AB965E47B}" type="sibTrans" cxnId="{B62EF56D-2BB0-4FB9-B69D-5288F3B30E72}">
      <dgm:prSet/>
      <dgm:spPr/>
      <dgm:t>
        <a:bodyPr/>
        <a:lstStyle/>
        <a:p>
          <a:endParaRPr lang="ru-RU"/>
        </a:p>
      </dgm:t>
    </dgm:pt>
    <dgm:pt modelId="{7711AA32-DAD2-40C4-B4BC-5BF1BFB476E6}">
      <dgm:prSet phldrT="[Текст]"/>
      <dgm:spPr/>
      <dgm:t>
        <a:bodyPr/>
        <a:lstStyle/>
        <a:p>
          <a:r>
            <a:rPr lang="ru-RU" b="1" dirty="0" smtClean="0">
              <a:solidFill>
                <a:srgbClr val="7030A0"/>
              </a:solidFill>
            </a:rPr>
            <a:t>Пластичность</a:t>
          </a:r>
          <a:endParaRPr lang="ru-RU" b="1" dirty="0">
            <a:solidFill>
              <a:srgbClr val="7030A0"/>
            </a:solidFill>
          </a:endParaRPr>
        </a:p>
      </dgm:t>
    </dgm:pt>
    <dgm:pt modelId="{0AE1AB65-27E6-4E7F-BAC8-ABA2F7C3D571}" type="parTrans" cxnId="{6B40B6BC-2D83-4816-BDE3-DE96F3C6267C}">
      <dgm:prSet/>
      <dgm:spPr/>
      <dgm:t>
        <a:bodyPr/>
        <a:lstStyle/>
        <a:p>
          <a:endParaRPr lang="ru-RU"/>
        </a:p>
      </dgm:t>
    </dgm:pt>
    <dgm:pt modelId="{4E72E0B5-A21A-4295-8C88-9859BDBEE307}" type="sibTrans" cxnId="{6B40B6BC-2D83-4816-BDE3-DE96F3C6267C}">
      <dgm:prSet/>
      <dgm:spPr/>
      <dgm:t>
        <a:bodyPr/>
        <a:lstStyle/>
        <a:p>
          <a:endParaRPr lang="ru-RU"/>
        </a:p>
      </dgm:t>
    </dgm:pt>
    <dgm:pt modelId="{3364756A-0673-4A3B-B243-6747603DDB6C}">
      <dgm:prSet phldrT="[Текст]"/>
      <dgm:spPr/>
      <dgm:t>
        <a:bodyPr/>
        <a:lstStyle/>
        <a:p>
          <a:r>
            <a:rPr lang="ru-RU" b="1" dirty="0" smtClean="0">
              <a:solidFill>
                <a:srgbClr val="7030A0"/>
              </a:solidFill>
            </a:rPr>
            <a:t>Мобильность</a:t>
          </a:r>
          <a:endParaRPr lang="ru-RU" b="1" dirty="0">
            <a:solidFill>
              <a:srgbClr val="7030A0"/>
            </a:solidFill>
          </a:endParaRPr>
        </a:p>
      </dgm:t>
    </dgm:pt>
    <dgm:pt modelId="{990F98E7-4275-4824-8D05-230D7AE02035}" type="parTrans" cxnId="{B62B3B5D-E802-4EEF-A7D7-439D37D327F0}">
      <dgm:prSet/>
      <dgm:spPr/>
      <dgm:t>
        <a:bodyPr/>
        <a:lstStyle/>
        <a:p>
          <a:endParaRPr lang="ru-RU"/>
        </a:p>
      </dgm:t>
    </dgm:pt>
    <dgm:pt modelId="{F3AF7854-7522-4571-8FD8-5A593E7F27D5}" type="sibTrans" cxnId="{B62B3B5D-E802-4EEF-A7D7-439D37D327F0}">
      <dgm:prSet/>
      <dgm:spPr/>
      <dgm:t>
        <a:bodyPr/>
        <a:lstStyle/>
        <a:p>
          <a:endParaRPr lang="ru-RU"/>
        </a:p>
      </dgm:t>
    </dgm:pt>
    <dgm:pt modelId="{6CAAF56C-0568-4386-830D-18C06186A730}">
      <dgm:prSet/>
      <dgm:spPr/>
      <dgm:t>
        <a:bodyPr/>
        <a:lstStyle/>
        <a:p>
          <a:r>
            <a:rPr lang="ru-RU" b="1" dirty="0" smtClean="0">
              <a:solidFill>
                <a:srgbClr val="7030A0"/>
              </a:solidFill>
            </a:rPr>
            <a:t>Легкость</a:t>
          </a:r>
          <a:endParaRPr lang="ru-RU" b="1" dirty="0">
            <a:solidFill>
              <a:srgbClr val="7030A0"/>
            </a:solidFill>
          </a:endParaRPr>
        </a:p>
      </dgm:t>
    </dgm:pt>
    <dgm:pt modelId="{49723395-7320-483A-9F59-E68CEECD29F8}" type="parTrans" cxnId="{B72F4560-9EE9-40EC-BA89-8FEFC6FD9694}">
      <dgm:prSet/>
      <dgm:spPr/>
      <dgm:t>
        <a:bodyPr/>
        <a:lstStyle/>
        <a:p>
          <a:endParaRPr lang="ru-RU"/>
        </a:p>
      </dgm:t>
    </dgm:pt>
    <dgm:pt modelId="{6478C18D-565A-42B5-9646-11F44D912929}" type="sibTrans" cxnId="{B72F4560-9EE9-40EC-BA89-8FEFC6FD9694}">
      <dgm:prSet/>
      <dgm:spPr/>
      <dgm:t>
        <a:bodyPr/>
        <a:lstStyle/>
        <a:p>
          <a:endParaRPr lang="ru-RU"/>
        </a:p>
      </dgm:t>
    </dgm:pt>
    <dgm:pt modelId="{BE99740C-CD82-4F16-8763-255B6F53724B}" type="pres">
      <dgm:prSet presAssocID="{55E0F5EC-3AFF-490D-A0EA-10C8D47658F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F51876B-1561-4465-A619-09997D0CBDE6}" type="pres">
      <dgm:prSet presAssocID="{55E0F5EC-3AFF-490D-A0EA-10C8D47658FD}" presName="Name1" presStyleCnt="0"/>
      <dgm:spPr/>
    </dgm:pt>
    <dgm:pt modelId="{1B0E87C5-D005-4DB6-90AF-89200A16607F}" type="pres">
      <dgm:prSet presAssocID="{55E0F5EC-3AFF-490D-A0EA-10C8D47658FD}" presName="cycle" presStyleCnt="0"/>
      <dgm:spPr/>
    </dgm:pt>
    <dgm:pt modelId="{E86F20CE-08F4-4B44-85A1-D3D8BEE7E4A2}" type="pres">
      <dgm:prSet presAssocID="{55E0F5EC-3AFF-490D-A0EA-10C8D47658FD}" presName="srcNode" presStyleLbl="node1" presStyleIdx="0" presStyleCnt="4"/>
      <dgm:spPr/>
    </dgm:pt>
    <dgm:pt modelId="{8FC15BF1-D316-434B-8B94-D81E22E90626}" type="pres">
      <dgm:prSet presAssocID="{55E0F5EC-3AFF-490D-A0EA-10C8D47658FD}" presName="conn" presStyleLbl="parChTrans1D2" presStyleIdx="0" presStyleCnt="1"/>
      <dgm:spPr/>
      <dgm:t>
        <a:bodyPr/>
        <a:lstStyle/>
        <a:p>
          <a:endParaRPr lang="ru-RU"/>
        </a:p>
      </dgm:t>
    </dgm:pt>
    <dgm:pt modelId="{A3698210-113F-47CF-B127-1E7997F15C11}" type="pres">
      <dgm:prSet presAssocID="{55E0F5EC-3AFF-490D-A0EA-10C8D47658FD}" presName="extraNode" presStyleLbl="node1" presStyleIdx="0" presStyleCnt="4"/>
      <dgm:spPr/>
    </dgm:pt>
    <dgm:pt modelId="{69FD43C0-1F01-466E-9AD9-5C0B59977540}" type="pres">
      <dgm:prSet presAssocID="{55E0F5EC-3AFF-490D-A0EA-10C8D47658FD}" presName="dstNode" presStyleLbl="node1" presStyleIdx="0" presStyleCnt="4"/>
      <dgm:spPr/>
    </dgm:pt>
    <dgm:pt modelId="{F75A3B2B-80F4-4410-8F6D-296B6A4F7D03}" type="pres">
      <dgm:prSet presAssocID="{0CF60A59-5369-4FC3-BB9A-48493044C2E2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265511-26C1-4EDB-B0B9-0246DAEB804E}" type="pres">
      <dgm:prSet presAssocID="{0CF60A59-5369-4FC3-BB9A-48493044C2E2}" presName="accent_1" presStyleCnt="0"/>
      <dgm:spPr/>
    </dgm:pt>
    <dgm:pt modelId="{19980384-6805-4059-8A97-B2EF84865269}" type="pres">
      <dgm:prSet presAssocID="{0CF60A59-5369-4FC3-BB9A-48493044C2E2}" presName="accentRepeatNode" presStyleLbl="solidFgAcc1" presStyleIdx="0" presStyleCnt="4"/>
      <dgm:spPr/>
    </dgm:pt>
    <dgm:pt modelId="{8765B3A0-436E-4AF2-9FAE-2A7D7454DFE5}" type="pres">
      <dgm:prSet presAssocID="{7711AA32-DAD2-40C4-B4BC-5BF1BFB476E6}" presName="text_2" presStyleLbl="node1" presStyleIdx="1" presStyleCnt="4" custLinFactNeighborX="586" custLinFactNeighborY="18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9BA98D-E8A4-4B4E-B1ED-013A10B8F73C}" type="pres">
      <dgm:prSet presAssocID="{7711AA32-DAD2-40C4-B4BC-5BF1BFB476E6}" presName="accent_2" presStyleCnt="0"/>
      <dgm:spPr/>
    </dgm:pt>
    <dgm:pt modelId="{4DD4085B-1893-436D-911E-7A4E49D86F59}" type="pres">
      <dgm:prSet presAssocID="{7711AA32-DAD2-40C4-B4BC-5BF1BFB476E6}" presName="accentRepeatNode" presStyleLbl="solidFgAcc1" presStyleIdx="1" presStyleCnt="4"/>
      <dgm:spPr/>
    </dgm:pt>
    <dgm:pt modelId="{49AD1C76-6269-48A8-B00F-B447892497CC}" type="pres">
      <dgm:prSet presAssocID="{6CAAF56C-0568-4386-830D-18C06186A730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EB8EDE-621B-48BD-AD4D-1C7917BFFE1F}" type="pres">
      <dgm:prSet presAssocID="{6CAAF56C-0568-4386-830D-18C06186A730}" presName="accent_3" presStyleCnt="0"/>
      <dgm:spPr/>
    </dgm:pt>
    <dgm:pt modelId="{A0CD34A6-8156-4B27-9D72-58B51CDE6A9E}" type="pres">
      <dgm:prSet presAssocID="{6CAAF56C-0568-4386-830D-18C06186A730}" presName="accentRepeatNode" presStyleLbl="solidFgAcc1" presStyleIdx="2" presStyleCnt="4"/>
      <dgm:spPr/>
    </dgm:pt>
    <dgm:pt modelId="{E29AE888-4A25-43FD-9EEE-102ED5B4BD98}" type="pres">
      <dgm:prSet presAssocID="{3364756A-0673-4A3B-B243-6747603DDB6C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A78379-60D9-4F1C-BD23-E36146F4521B}" type="pres">
      <dgm:prSet presAssocID="{3364756A-0673-4A3B-B243-6747603DDB6C}" presName="accent_4" presStyleCnt="0"/>
      <dgm:spPr/>
    </dgm:pt>
    <dgm:pt modelId="{77EA0136-59F2-4336-A5E7-AB5B24CFDE23}" type="pres">
      <dgm:prSet presAssocID="{3364756A-0673-4A3B-B243-6747603DDB6C}" presName="accentRepeatNode" presStyleLbl="solidFgAcc1" presStyleIdx="3" presStyleCnt="4"/>
      <dgm:spPr/>
    </dgm:pt>
  </dgm:ptLst>
  <dgm:cxnLst>
    <dgm:cxn modelId="{1D69C6B2-6FB3-4B7D-ACF0-D0A7E94340F3}" type="presOf" srcId="{6D9E31A4-130B-4229-BDEA-B37AB965E47B}" destId="{8FC15BF1-D316-434B-8B94-D81E22E90626}" srcOrd="0" destOrd="0" presId="urn:microsoft.com/office/officeart/2008/layout/VerticalCurvedList"/>
    <dgm:cxn modelId="{B72F4560-9EE9-40EC-BA89-8FEFC6FD9694}" srcId="{55E0F5EC-3AFF-490D-A0EA-10C8D47658FD}" destId="{6CAAF56C-0568-4386-830D-18C06186A730}" srcOrd="2" destOrd="0" parTransId="{49723395-7320-483A-9F59-E68CEECD29F8}" sibTransId="{6478C18D-565A-42B5-9646-11F44D912929}"/>
    <dgm:cxn modelId="{01BD5DE8-94CA-4DAF-88DE-E40E0F47BB5E}" type="presOf" srcId="{7711AA32-DAD2-40C4-B4BC-5BF1BFB476E6}" destId="{8765B3A0-436E-4AF2-9FAE-2A7D7454DFE5}" srcOrd="0" destOrd="0" presId="urn:microsoft.com/office/officeart/2008/layout/VerticalCurvedList"/>
    <dgm:cxn modelId="{2307963C-2F15-452B-ABE7-BBAC59C353E8}" type="presOf" srcId="{6CAAF56C-0568-4386-830D-18C06186A730}" destId="{49AD1C76-6269-48A8-B00F-B447892497CC}" srcOrd="0" destOrd="0" presId="urn:microsoft.com/office/officeart/2008/layout/VerticalCurvedList"/>
    <dgm:cxn modelId="{B62EF56D-2BB0-4FB9-B69D-5288F3B30E72}" srcId="{55E0F5EC-3AFF-490D-A0EA-10C8D47658FD}" destId="{0CF60A59-5369-4FC3-BB9A-48493044C2E2}" srcOrd="0" destOrd="0" parTransId="{90A1728F-777F-4879-89A4-1925AC34D29A}" sibTransId="{6D9E31A4-130B-4229-BDEA-B37AB965E47B}"/>
    <dgm:cxn modelId="{B62B3B5D-E802-4EEF-A7D7-439D37D327F0}" srcId="{55E0F5EC-3AFF-490D-A0EA-10C8D47658FD}" destId="{3364756A-0673-4A3B-B243-6747603DDB6C}" srcOrd="3" destOrd="0" parTransId="{990F98E7-4275-4824-8D05-230D7AE02035}" sibTransId="{F3AF7854-7522-4571-8FD8-5A593E7F27D5}"/>
    <dgm:cxn modelId="{677DDC66-4798-40C4-BDC8-42D3AFA91174}" type="presOf" srcId="{3364756A-0673-4A3B-B243-6747603DDB6C}" destId="{E29AE888-4A25-43FD-9EEE-102ED5B4BD98}" srcOrd="0" destOrd="0" presId="urn:microsoft.com/office/officeart/2008/layout/VerticalCurvedList"/>
    <dgm:cxn modelId="{34CD1E1B-D3CB-4CFB-9C6F-F9902AB504B7}" type="presOf" srcId="{0CF60A59-5369-4FC3-BB9A-48493044C2E2}" destId="{F75A3B2B-80F4-4410-8F6D-296B6A4F7D03}" srcOrd="0" destOrd="0" presId="urn:microsoft.com/office/officeart/2008/layout/VerticalCurvedList"/>
    <dgm:cxn modelId="{6B40B6BC-2D83-4816-BDE3-DE96F3C6267C}" srcId="{55E0F5EC-3AFF-490D-A0EA-10C8D47658FD}" destId="{7711AA32-DAD2-40C4-B4BC-5BF1BFB476E6}" srcOrd="1" destOrd="0" parTransId="{0AE1AB65-27E6-4E7F-BAC8-ABA2F7C3D571}" sibTransId="{4E72E0B5-A21A-4295-8C88-9859BDBEE307}"/>
    <dgm:cxn modelId="{3050FD8B-F220-49B7-80AB-FEEAB40E8FF0}" type="presOf" srcId="{55E0F5EC-3AFF-490D-A0EA-10C8D47658FD}" destId="{BE99740C-CD82-4F16-8763-255B6F53724B}" srcOrd="0" destOrd="0" presId="urn:microsoft.com/office/officeart/2008/layout/VerticalCurvedList"/>
    <dgm:cxn modelId="{CB723603-F0B4-4FC9-A02E-C7DEBED024D4}" type="presParOf" srcId="{BE99740C-CD82-4F16-8763-255B6F53724B}" destId="{FF51876B-1561-4465-A619-09997D0CBDE6}" srcOrd="0" destOrd="0" presId="urn:microsoft.com/office/officeart/2008/layout/VerticalCurvedList"/>
    <dgm:cxn modelId="{FA3EFA3C-F217-4889-8504-BB4D6F52856F}" type="presParOf" srcId="{FF51876B-1561-4465-A619-09997D0CBDE6}" destId="{1B0E87C5-D005-4DB6-90AF-89200A16607F}" srcOrd="0" destOrd="0" presId="urn:microsoft.com/office/officeart/2008/layout/VerticalCurvedList"/>
    <dgm:cxn modelId="{0F9AF08A-477A-4E7D-8905-2978B75A96C4}" type="presParOf" srcId="{1B0E87C5-D005-4DB6-90AF-89200A16607F}" destId="{E86F20CE-08F4-4B44-85A1-D3D8BEE7E4A2}" srcOrd="0" destOrd="0" presId="urn:microsoft.com/office/officeart/2008/layout/VerticalCurvedList"/>
    <dgm:cxn modelId="{EC45B714-FE70-443C-B6FE-23411D5EBA6E}" type="presParOf" srcId="{1B0E87C5-D005-4DB6-90AF-89200A16607F}" destId="{8FC15BF1-D316-434B-8B94-D81E22E90626}" srcOrd="1" destOrd="0" presId="urn:microsoft.com/office/officeart/2008/layout/VerticalCurvedList"/>
    <dgm:cxn modelId="{855005CD-9556-4B82-8861-14E18593C7B5}" type="presParOf" srcId="{1B0E87C5-D005-4DB6-90AF-89200A16607F}" destId="{A3698210-113F-47CF-B127-1E7997F15C11}" srcOrd="2" destOrd="0" presId="urn:microsoft.com/office/officeart/2008/layout/VerticalCurvedList"/>
    <dgm:cxn modelId="{32585104-142D-4184-95C0-295D03689E9D}" type="presParOf" srcId="{1B0E87C5-D005-4DB6-90AF-89200A16607F}" destId="{69FD43C0-1F01-466E-9AD9-5C0B59977540}" srcOrd="3" destOrd="0" presId="urn:microsoft.com/office/officeart/2008/layout/VerticalCurvedList"/>
    <dgm:cxn modelId="{A04FD188-EB1E-4EEA-A26A-2D03A23D2A72}" type="presParOf" srcId="{FF51876B-1561-4465-A619-09997D0CBDE6}" destId="{F75A3B2B-80F4-4410-8F6D-296B6A4F7D03}" srcOrd="1" destOrd="0" presId="urn:microsoft.com/office/officeart/2008/layout/VerticalCurvedList"/>
    <dgm:cxn modelId="{FA225DF7-7952-43B3-91C5-02613B4CC4C0}" type="presParOf" srcId="{FF51876B-1561-4465-A619-09997D0CBDE6}" destId="{81265511-26C1-4EDB-B0B9-0246DAEB804E}" srcOrd="2" destOrd="0" presId="urn:microsoft.com/office/officeart/2008/layout/VerticalCurvedList"/>
    <dgm:cxn modelId="{12FE488A-ECE4-44BF-B0F7-A03DE723ED48}" type="presParOf" srcId="{81265511-26C1-4EDB-B0B9-0246DAEB804E}" destId="{19980384-6805-4059-8A97-B2EF84865269}" srcOrd="0" destOrd="0" presId="urn:microsoft.com/office/officeart/2008/layout/VerticalCurvedList"/>
    <dgm:cxn modelId="{1E39675F-85E8-4EAC-AF8E-31F752D5042C}" type="presParOf" srcId="{FF51876B-1561-4465-A619-09997D0CBDE6}" destId="{8765B3A0-436E-4AF2-9FAE-2A7D7454DFE5}" srcOrd="3" destOrd="0" presId="urn:microsoft.com/office/officeart/2008/layout/VerticalCurvedList"/>
    <dgm:cxn modelId="{B0216F5B-9B0B-474A-9706-312B3E31889D}" type="presParOf" srcId="{FF51876B-1561-4465-A619-09997D0CBDE6}" destId="{6A9BA98D-E8A4-4B4E-B1ED-013A10B8F73C}" srcOrd="4" destOrd="0" presId="urn:microsoft.com/office/officeart/2008/layout/VerticalCurvedList"/>
    <dgm:cxn modelId="{555D965F-6BC3-4867-A487-26C90CD52F14}" type="presParOf" srcId="{6A9BA98D-E8A4-4B4E-B1ED-013A10B8F73C}" destId="{4DD4085B-1893-436D-911E-7A4E49D86F59}" srcOrd="0" destOrd="0" presId="urn:microsoft.com/office/officeart/2008/layout/VerticalCurvedList"/>
    <dgm:cxn modelId="{A45D6D12-1199-4126-94C9-71DEAFA0E042}" type="presParOf" srcId="{FF51876B-1561-4465-A619-09997D0CBDE6}" destId="{49AD1C76-6269-48A8-B00F-B447892497CC}" srcOrd="5" destOrd="0" presId="urn:microsoft.com/office/officeart/2008/layout/VerticalCurvedList"/>
    <dgm:cxn modelId="{98C8B890-C5E6-4F90-A69D-4D4F8B69A7BA}" type="presParOf" srcId="{FF51876B-1561-4465-A619-09997D0CBDE6}" destId="{8EEB8EDE-621B-48BD-AD4D-1C7917BFFE1F}" srcOrd="6" destOrd="0" presId="urn:microsoft.com/office/officeart/2008/layout/VerticalCurvedList"/>
    <dgm:cxn modelId="{731D9797-DDBE-4C80-B895-C5F6255EEB4E}" type="presParOf" srcId="{8EEB8EDE-621B-48BD-AD4D-1C7917BFFE1F}" destId="{A0CD34A6-8156-4B27-9D72-58B51CDE6A9E}" srcOrd="0" destOrd="0" presId="urn:microsoft.com/office/officeart/2008/layout/VerticalCurvedList"/>
    <dgm:cxn modelId="{9F1A28C0-43EE-4A66-9A2C-7FC5FA42062A}" type="presParOf" srcId="{FF51876B-1561-4465-A619-09997D0CBDE6}" destId="{E29AE888-4A25-43FD-9EEE-102ED5B4BD98}" srcOrd="7" destOrd="0" presId="urn:microsoft.com/office/officeart/2008/layout/VerticalCurvedList"/>
    <dgm:cxn modelId="{F5302068-4BB6-4808-96B0-4216589B4253}" type="presParOf" srcId="{FF51876B-1561-4465-A619-09997D0CBDE6}" destId="{F5A78379-60D9-4F1C-BD23-E36146F4521B}" srcOrd="8" destOrd="0" presId="urn:microsoft.com/office/officeart/2008/layout/VerticalCurvedList"/>
    <dgm:cxn modelId="{A716CFC5-9A6A-4727-A81D-112EA4F24A4D}" type="presParOf" srcId="{F5A78379-60D9-4F1C-BD23-E36146F4521B}" destId="{77EA0136-59F2-4336-A5E7-AB5B24CFDE2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4F82E-C121-476D-AEC8-991AE3664D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75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797CA6-6FFE-4B84-A8E7-B52648B221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591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D7EC2-D44B-4297-84E2-0A32DF0A9F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67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ABF6F-1812-4F48-856E-3C75147B98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34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262A1-51ED-460B-9615-3B29AC6B42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782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6B321-CC82-460A-B7D5-9D6D68BB44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029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17492-1FFE-42C1-9AE2-86F3D40CC1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803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C8B20-63AD-4C7E-8529-917280E971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154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61EEB-834C-452E-9B1B-A8E7C25B93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671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AE114-D759-4DF1-ABC6-9393E28A3D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314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19C87-E247-47B8-BB46-4C2F0ECD56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669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5E6822D-20F7-42FC-A90B-6B824E612B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8" r:id="rId1"/>
    <p:sldLayoutId id="2147484039" r:id="rId2"/>
    <p:sldLayoutId id="2147484040" r:id="rId3"/>
    <p:sldLayoutId id="2147484041" r:id="rId4"/>
    <p:sldLayoutId id="2147484042" r:id="rId5"/>
    <p:sldLayoutId id="2147484043" r:id="rId6"/>
    <p:sldLayoutId id="2147484044" r:id="rId7"/>
    <p:sldLayoutId id="2147484045" r:id="rId8"/>
    <p:sldLayoutId id="2147484046" r:id="rId9"/>
    <p:sldLayoutId id="2147484047" r:id="rId10"/>
    <p:sldLayoutId id="2147484048" r:id="rId11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8034" y="215434"/>
            <a:ext cx="11204620" cy="2205793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/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Тканевый конструктор</a:t>
            </a:r>
            <a: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6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«Шифоновая радуга»</a:t>
            </a:r>
            <a:endParaRPr lang="ru-RU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8034" y="215434"/>
            <a:ext cx="114493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Муниципальное </a:t>
            </a:r>
            <a:r>
              <a:rPr lang="ru-RU" sz="2800" b="1" dirty="0" smtClean="0">
                <a:solidFill>
                  <a:srgbClr val="002060"/>
                </a:solidFill>
              </a:rPr>
              <a:t>бюджетное дошкольное </a:t>
            </a:r>
            <a:r>
              <a:rPr lang="ru-RU" sz="2800" b="1" dirty="0" smtClean="0">
                <a:solidFill>
                  <a:srgbClr val="002060"/>
                </a:solidFill>
              </a:rPr>
              <a:t>общеобразовательное </a:t>
            </a:r>
            <a:r>
              <a:rPr lang="ru-RU" sz="2800" b="1" dirty="0" smtClean="0">
                <a:solidFill>
                  <a:srgbClr val="002060"/>
                </a:solidFill>
              </a:rPr>
              <a:t>учреждение детский </a:t>
            </a:r>
            <a:r>
              <a:rPr lang="ru-RU" sz="2800" b="1" dirty="0" smtClean="0">
                <a:solidFill>
                  <a:srgbClr val="002060"/>
                </a:solidFill>
              </a:rPr>
              <a:t>сад № 81 «Мальвина»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2745" y="5674909"/>
            <a:ext cx="56795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Подготовила: </a:t>
            </a:r>
            <a:r>
              <a:rPr lang="ru-RU" sz="2800" b="1" dirty="0" err="1" smtClean="0">
                <a:solidFill>
                  <a:srgbClr val="002060"/>
                </a:solidFill>
              </a:rPr>
              <a:t>Аджиниязова</a:t>
            </a:r>
            <a:r>
              <a:rPr lang="ru-RU" sz="2800" b="1" dirty="0" smtClean="0">
                <a:solidFill>
                  <a:srgbClr val="002060"/>
                </a:solidFill>
              </a:rPr>
              <a:t> К.А.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	</a:t>
            </a:r>
            <a:r>
              <a:rPr lang="ru-RU" sz="2800" b="1" dirty="0" smtClean="0">
                <a:solidFill>
                  <a:srgbClr val="002060"/>
                </a:solidFill>
              </a:rPr>
              <a:t>	    воспитатель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123" y="2654176"/>
            <a:ext cx="4098442" cy="30207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5" b="3903"/>
          <a:stretch/>
        </p:blipFill>
        <p:spPr bwMode="auto">
          <a:xfrm>
            <a:off x="578512" y="2833353"/>
            <a:ext cx="3502611" cy="24626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790" y="2833353"/>
            <a:ext cx="3361386" cy="25214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3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Желтая сказка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4" t="5558" r="5499" b="9072"/>
          <a:stretch/>
        </p:blipFill>
        <p:spPr bwMode="auto">
          <a:xfrm rot="16200000">
            <a:off x="3219649" y="325643"/>
            <a:ext cx="5145489" cy="70771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rgbClr val="C00000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62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Приемы работы с тканью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73170" y="1039281"/>
            <a:ext cx="2523435" cy="33627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359" y="1458933"/>
            <a:ext cx="3432175" cy="25733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886" y="1458934"/>
            <a:ext cx="3353069" cy="25122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55" y="4199983"/>
            <a:ext cx="3348507" cy="22749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358" y="4242872"/>
            <a:ext cx="3432175" cy="21257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886" y="4242872"/>
            <a:ext cx="3353069" cy="21891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035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Осень золотая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436" y="1218788"/>
            <a:ext cx="8049295" cy="52426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50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Новогодний серпантин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" name="Изображение 23" descr="IMG_20220318_122350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3309871" y="90151"/>
            <a:ext cx="5344733" cy="753414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17248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Букет для мамы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3" r="6558"/>
          <a:stretch/>
        </p:blipFill>
        <p:spPr bwMode="auto">
          <a:xfrm>
            <a:off x="2485622" y="1262129"/>
            <a:ext cx="6761409" cy="51644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rgbClr val="C00000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225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По морям, по волнам!!!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378" y="1262131"/>
            <a:ext cx="7418231" cy="50992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rgbClr val="C00000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653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Цветик-</a:t>
            </a:r>
            <a:r>
              <a:rPr lang="ru-RU" b="1" dirty="0" err="1" smtClean="0">
                <a:solidFill>
                  <a:srgbClr val="7030A0"/>
                </a:solidFill>
              </a:rPr>
              <a:t>семицветик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79" t="2422" r="24520"/>
          <a:stretch/>
        </p:blipFill>
        <p:spPr bwMode="auto">
          <a:xfrm>
            <a:off x="3734874" y="1313647"/>
            <a:ext cx="4507376" cy="51644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rgbClr val="C00000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014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498094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Подводное царство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6"/>
          <a:stretch/>
        </p:blipFill>
        <p:spPr bwMode="auto">
          <a:xfrm>
            <a:off x="1648496" y="850006"/>
            <a:ext cx="8500056" cy="5598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228770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498094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А у нас во дворе…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949" y="953037"/>
            <a:ext cx="8976575" cy="5525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17075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Огородные сказки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692" y="1223494"/>
            <a:ext cx="6970432" cy="52422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rgbClr val="C00000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347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96139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990033"/>
                </a:solidFill>
              </a:rPr>
              <a:t>Цель развивающего пособия</a:t>
            </a:r>
            <a:endParaRPr lang="ru-RU" b="1" dirty="0">
              <a:solidFill>
                <a:srgbClr val="99003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5307" y="1236372"/>
            <a:ext cx="11075831" cy="5100033"/>
          </a:xfrm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ru-RU" sz="4000" dirty="0">
                <a:solidFill>
                  <a:srgbClr val="7030A0"/>
                </a:solidFill>
              </a:rPr>
              <a:t>развитие ручной </a:t>
            </a:r>
            <a:r>
              <a:rPr lang="ru-RU" sz="4000" dirty="0" smtClean="0">
                <a:solidFill>
                  <a:srgbClr val="7030A0"/>
                </a:solidFill>
              </a:rPr>
              <a:t>умелости</a:t>
            </a:r>
          </a:p>
          <a:p>
            <a:pPr algn="just">
              <a:buFont typeface="Wingdings" pitchFamily="2" charset="2"/>
              <a:buChar char="q"/>
            </a:pPr>
            <a:r>
              <a:rPr lang="ru-RU" sz="4000" dirty="0" smtClean="0">
                <a:solidFill>
                  <a:srgbClr val="7030A0"/>
                </a:solidFill>
              </a:rPr>
              <a:t>овладение </a:t>
            </a:r>
            <a:r>
              <a:rPr lang="ru-RU" sz="4000" dirty="0">
                <a:solidFill>
                  <a:srgbClr val="7030A0"/>
                </a:solidFill>
              </a:rPr>
              <a:t>навыками художественного </a:t>
            </a:r>
            <a:r>
              <a:rPr lang="ru-RU" sz="4000" dirty="0" smtClean="0">
                <a:solidFill>
                  <a:srgbClr val="7030A0"/>
                </a:solidFill>
              </a:rPr>
              <a:t>конструирования</a:t>
            </a:r>
          </a:p>
          <a:p>
            <a:pPr algn="just">
              <a:buFont typeface="Wingdings" pitchFamily="2" charset="2"/>
              <a:buChar char="q"/>
            </a:pPr>
            <a:r>
              <a:rPr lang="ru-RU" sz="4000" dirty="0" smtClean="0">
                <a:solidFill>
                  <a:srgbClr val="7030A0"/>
                </a:solidFill>
              </a:rPr>
              <a:t>расширение </a:t>
            </a:r>
            <a:r>
              <a:rPr lang="ru-RU" sz="4000" dirty="0">
                <a:solidFill>
                  <a:srgbClr val="7030A0"/>
                </a:solidFill>
              </a:rPr>
              <a:t>сенсомоторного </a:t>
            </a:r>
            <a:r>
              <a:rPr lang="ru-RU" sz="4000" dirty="0" smtClean="0">
                <a:solidFill>
                  <a:srgbClr val="7030A0"/>
                </a:solidFill>
              </a:rPr>
              <a:t>опыта</a:t>
            </a:r>
          </a:p>
          <a:p>
            <a:pPr algn="just">
              <a:buFont typeface="Wingdings" pitchFamily="2" charset="2"/>
              <a:buChar char="q"/>
            </a:pPr>
            <a:r>
              <a:rPr lang="ru-RU" sz="4000" dirty="0" smtClean="0">
                <a:solidFill>
                  <a:srgbClr val="7030A0"/>
                </a:solidFill>
              </a:rPr>
              <a:t>развитие </a:t>
            </a:r>
            <a:r>
              <a:rPr lang="ru-RU" sz="4000" dirty="0">
                <a:solidFill>
                  <a:srgbClr val="7030A0"/>
                </a:solidFill>
              </a:rPr>
              <a:t>ориентировки в </a:t>
            </a:r>
            <a:r>
              <a:rPr lang="ru-RU" sz="4000" dirty="0" smtClean="0">
                <a:solidFill>
                  <a:srgbClr val="7030A0"/>
                </a:solidFill>
              </a:rPr>
              <a:t>пространстве</a:t>
            </a:r>
          </a:p>
          <a:p>
            <a:pPr algn="just">
              <a:buFont typeface="Wingdings" pitchFamily="2" charset="2"/>
              <a:buChar char="q"/>
            </a:pPr>
            <a:r>
              <a:rPr lang="ru-RU" sz="4000" dirty="0" smtClean="0">
                <a:solidFill>
                  <a:srgbClr val="7030A0"/>
                </a:solidFill>
              </a:rPr>
              <a:t>формирование </a:t>
            </a:r>
            <a:r>
              <a:rPr lang="ru-RU" sz="4000" dirty="0" err="1" smtClean="0">
                <a:solidFill>
                  <a:srgbClr val="7030A0"/>
                </a:solidFill>
              </a:rPr>
              <a:t>цветовосприятия</a:t>
            </a:r>
            <a:endParaRPr lang="ru-RU" sz="4000" dirty="0">
              <a:solidFill>
                <a:srgbClr val="7030A0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4000" dirty="0" smtClean="0">
                <a:solidFill>
                  <a:srgbClr val="7030A0"/>
                </a:solidFill>
              </a:rPr>
              <a:t>развитие </a:t>
            </a:r>
            <a:r>
              <a:rPr lang="ru-RU" sz="4000" dirty="0">
                <a:solidFill>
                  <a:srgbClr val="7030A0"/>
                </a:solidFill>
              </a:rPr>
              <a:t>речи и обогащение словарного запаса</a:t>
            </a:r>
          </a:p>
          <a:p>
            <a:pPr algn="just">
              <a:buFont typeface="Wingdings" pitchFamily="2" charset="2"/>
              <a:buChar char="q"/>
            </a:pPr>
            <a:endParaRPr lang="ru-RU" sz="40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58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Шифоновая радуга – творчество без границ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619" y="1197736"/>
            <a:ext cx="7418231" cy="5231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337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Из чего состоит конструктор?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" name="Изображение 1" descr="полотно"/>
          <p:cNvPicPr>
            <a:picLocks noGrp="1"/>
          </p:cNvPicPr>
          <p:nvPr>
            <p:ph idx="1"/>
          </p:nvPr>
        </p:nvPicPr>
        <p:blipFill rotWithShape="1">
          <a:blip r:embed="rId2"/>
          <a:srcRect l="6602" t="5988" r="6283" b="7223"/>
          <a:stretch/>
        </p:blipFill>
        <p:spPr>
          <a:xfrm rot="5400000">
            <a:off x="1159096" y="1287887"/>
            <a:ext cx="3889424" cy="484245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755496" y="971435"/>
            <a:ext cx="3841381" cy="5556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25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510" y="300396"/>
            <a:ext cx="109728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66"/>
                </a:solidFill>
              </a:rPr>
              <a:t>Почему конструктор из шифона?</a:t>
            </a:r>
            <a:endParaRPr lang="ru-RU" b="1" dirty="0">
              <a:solidFill>
                <a:srgbClr val="FF0066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8858461"/>
              </p:ext>
            </p:extLst>
          </p:nvPr>
        </p:nvGraphicFramePr>
        <p:xfrm>
          <a:off x="2528554" y="1651715"/>
          <a:ext cx="7491209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705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990033"/>
                </a:solidFill>
              </a:rPr>
              <a:t>Варианты игровых заданий</a:t>
            </a:r>
            <a:endParaRPr lang="ru-RU" b="1" dirty="0">
              <a:solidFill>
                <a:srgbClr val="99003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0310" y="1600203"/>
            <a:ext cx="9878096" cy="4525963"/>
          </a:xfrm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ru-RU" sz="3600" dirty="0" smtClean="0">
                <a:solidFill>
                  <a:srgbClr val="002060"/>
                </a:solidFill>
              </a:rPr>
              <a:t>свободная </a:t>
            </a:r>
            <a:r>
              <a:rPr lang="ru-RU" sz="3600" dirty="0">
                <a:solidFill>
                  <a:srgbClr val="002060"/>
                </a:solidFill>
              </a:rPr>
              <a:t>манипуляция кусочками </a:t>
            </a:r>
            <a:r>
              <a:rPr lang="ru-RU" sz="3600" dirty="0" smtClean="0">
                <a:solidFill>
                  <a:srgbClr val="002060"/>
                </a:solidFill>
              </a:rPr>
              <a:t>ткани</a:t>
            </a:r>
          </a:p>
          <a:p>
            <a:pPr algn="just">
              <a:buFont typeface="Wingdings" pitchFamily="2" charset="2"/>
              <a:buChar char="q"/>
            </a:pPr>
            <a:r>
              <a:rPr lang="ru-RU" sz="3600" dirty="0" smtClean="0">
                <a:solidFill>
                  <a:srgbClr val="002060"/>
                </a:solidFill>
              </a:rPr>
              <a:t>создание </a:t>
            </a:r>
            <a:r>
              <a:rPr lang="ru-RU" sz="3600" dirty="0">
                <a:solidFill>
                  <a:srgbClr val="002060"/>
                </a:solidFill>
              </a:rPr>
              <a:t>двигательного образа с волшебными платочками под музыкальное </a:t>
            </a:r>
            <a:r>
              <a:rPr lang="ru-RU" sz="3600" dirty="0" smtClean="0">
                <a:solidFill>
                  <a:srgbClr val="002060"/>
                </a:solidFill>
              </a:rPr>
              <a:t>сопровождение</a:t>
            </a:r>
          </a:p>
          <a:p>
            <a:pPr algn="just">
              <a:buFont typeface="Wingdings" pitchFamily="2" charset="2"/>
              <a:buChar char="q"/>
            </a:pPr>
            <a:r>
              <a:rPr lang="ru-RU" sz="3600" dirty="0" smtClean="0">
                <a:solidFill>
                  <a:srgbClr val="002060"/>
                </a:solidFill>
              </a:rPr>
              <a:t>рисование </a:t>
            </a:r>
            <a:r>
              <a:rPr lang="ru-RU" sz="3600" dirty="0">
                <a:solidFill>
                  <a:srgbClr val="002060"/>
                </a:solidFill>
              </a:rPr>
              <a:t>– имитация образов с помощью </a:t>
            </a:r>
            <a:r>
              <a:rPr lang="ru-RU" sz="3600" dirty="0" smtClean="0">
                <a:solidFill>
                  <a:srgbClr val="002060"/>
                </a:solidFill>
              </a:rPr>
              <a:t>взрослого</a:t>
            </a:r>
          </a:p>
          <a:p>
            <a:pPr algn="just">
              <a:buFont typeface="Wingdings" pitchFamily="2" charset="2"/>
              <a:buChar char="q"/>
            </a:pPr>
            <a:r>
              <a:rPr lang="ru-RU" sz="3600" dirty="0" smtClean="0">
                <a:solidFill>
                  <a:srgbClr val="002060"/>
                </a:solidFill>
              </a:rPr>
              <a:t>совместное </a:t>
            </a:r>
            <a:r>
              <a:rPr lang="ru-RU" sz="3600" dirty="0">
                <a:solidFill>
                  <a:srgbClr val="002060"/>
                </a:solidFill>
              </a:rPr>
              <a:t>рисование со взрослым по </a:t>
            </a:r>
            <a:r>
              <a:rPr lang="ru-RU" sz="3600" dirty="0" smtClean="0">
                <a:solidFill>
                  <a:srgbClr val="002060"/>
                </a:solidFill>
              </a:rPr>
              <a:t>образцу</a:t>
            </a:r>
          </a:p>
          <a:p>
            <a:pPr algn="just">
              <a:buFont typeface="Wingdings" pitchFamily="2" charset="2"/>
              <a:buChar char="q"/>
            </a:pPr>
            <a:r>
              <a:rPr lang="ru-RU" sz="3600" dirty="0" smtClean="0">
                <a:solidFill>
                  <a:srgbClr val="002060"/>
                </a:solidFill>
              </a:rPr>
              <a:t>групповое </a:t>
            </a:r>
            <a:r>
              <a:rPr lang="ru-RU" sz="3600" dirty="0">
                <a:solidFill>
                  <a:srgbClr val="002060"/>
                </a:solidFill>
              </a:rPr>
              <a:t>рисование (общая картина)</a:t>
            </a:r>
          </a:p>
          <a:p>
            <a:pPr>
              <a:buFont typeface="Wingdings" pitchFamily="2" charset="2"/>
              <a:buChar char="q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910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С чего начать?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6" name="Изображение 1" descr="смотрят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3048" y="1326524"/>
            <a:ext cx="6550724" cy="49155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rgbClr val="FF66CC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111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«Шифоновые мазки» на холсте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682" y="1519706"/>
            <a:ext cx="6207617" cy="4584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83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Делаем фон картины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859" y="1534421"/>
            <a:ext cx="6319234" cy="49821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89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Образное рисование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64" y="1296775"/>
            <a:ext cx="3905867" cy="28418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465" y="1296775"/>
            <a:ext cx="4529137" cy="33956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657" y="3238232"/>
            <a:ext cx="4316413" cy="32432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884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1496</TotalTime>
  <Words>142</Words>
  <Application>Microsoft Office PowerPoint</Application>
  <PresentationFormat>Широкоэкранный</PresentationFormat>
  <Paragraphs>38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Times New Roman</vt:lpstr>
      <vt:lpstr>Wingdings</vt:lpstr>
      <vt:lpstr>Тема2</vt:lpstr>
      <vt:lpstr>  Тканевый конструктор «Шифоновая радуга»</vt:lpstr>
      <vt:lpstr>Цель развивающего пособия</vt:lpstr>
      <vt:lpstr>Из чего состоит конструктор?</vt:lpstr>
      <vt:lpstr>Почему конструктор из шифона?</vt:lpstr>
      <vt:lpstr>Варианты игровых заданий</vt:lpstr>
      <vt:lpstr>С чего начать?</vt:lpstr>
      <vt:lpstr>«Шифоновые мазки» на холсте</vt:lpstr>
      <vt:lpstr>Делаем фон картины</vt:lpstr>
      <vt:lpstr>Образное рисование</vt:lpstr>
      <vt:lpstr>Желтая сказка</vt:lpstr>
      <vt:lpstr>Приемы работы с тканью</vt:lpstr>
      <vt:lpstr>Осень золотая</vt:lpstr>
      <vt:lpstr>Новогодний серпантин</vt:lpstr>
      <vt:lpstr>Букет для мамы</vt:lpstr>
      <vt:lpstr>По морям, по волнам!!!</vt:lpstr>
      <vt:lpstr>Цветик-семицветик</vt:lpstr>
      <vt:lpstr>Подводное царство</vt:lpstr>
      <vt:lpstr>А у нас во дворе…</vt:lpstr>
      <vt:lpstr>Огородные сказки</vt:lpstr>
      <vt:lpstr>Шифоновая радуга – творчество без границ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on</cp:lastModifiedBy>
  <cp:revision>112</cp:revision>
  <cp:lastPrinted>2023-03-21T10:40:25Z</cp:lastPrinted>
  <dcterms:created xsi:type="dcterms:W3CDTF">2017-04-21T02:08:41Z</dcterms:created>
  <dcterms:modified xsi:type="dcterms:W3CDTF">2023-12-07T12:48:21Z</dcterms:modified>
</cp:coreProperties>
</file>