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8" r:id="rId1"/>
  </p:sldMasterIdLst>
  <p:notesMasterIdLst>
    <p:notesMasterId r:id="rId24"/>
  </p:notesMasterIdLst>
  <p:sldIdLst>
    <p:sldId id="257" r:id="rId2"/>
    <p:sldId id="291" r:id="rId3"/>
    <p:sldId id="304" r:id="rId4"/>
    <p:sldId id="292" r:id="rId5"/>
    <p:sldId id="305" r:id="rId6"/>
    <p:sldId id="264" r:id="rId7"/>
    <p:sldId id="287" r:id="rId8"/>
    <p:sldId id="260" r:id="rId9"/>
    <p:sldId id="286" r:id="rId10"/>
    <p:sldId id="294" r:id="rId11"/>
    <p:sldId id="262" r:id="rId12"/>
    <p:sldId id="259" r:id="rId13"/>
    <p:sldId id="261" r:id="rId14"/>
    <p:sldId id="263" r:id="rId15"/>
    <p:sldId id="301" r:id="rId16"/>
    <p:sldId id="267" r:id="rId17"/>
    <p:sldId id="290" r:id="rId18"/>
    <p:sldId id="288" r:id="rId19"/>
    <p:sldId id="279" r:id="rId20"/>
    <p:sldId id="280" r:id="rId21"/>
    <p:sldId id="289" r:id="rId22"/>
    <p:sldId id="27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D6E0EB9-78A6-4BA3-8EF1-45325C91F30C}">
          <p14:sldIdLst>
            <p14:sldId id="257"/>
            <p14:sldId id="291"/>
            <p14:sldId id="304"/>
            <p14:sldId id="292"/>
            <p14:sldId id="305"/>
            <p14:sldId id="264"/>
            <p14:sldId id="287"/>
            <p14:sldId id="260"/>
            <p14:sldId id="286"/>
          </p14:sldIdLst>
        </p14:section>
        <p14:section name="Раздел без заголовка" id="{D261B46F-02BD-43CB-A91E-7AEE661F3EB7}">
          <p14:sldIdLst>
            <p14:sldId id="294"/>
            <p14:sldId id="262"/>
            <p14:sldId id="259"/>
            <p14:sldId id="261"/>
            <p14:sldId id="263"/>
            <p14:sldId id="301"/>
            <p14:sldId id="267"/>
            <p14:sldId id="290"/>
            <p14:sldId id="288"/>
            <p14:sldId id="279"/>
            <p14:sldId id="280"/>
            <p14:sldId id="289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1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1FA10-7D98-4523-AFAC-009D580C0CC1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4458B-D057-46D7-9342-79F798373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446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1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06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7428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604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8171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012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543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77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835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79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788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003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94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89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1238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622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ED5DB-94B6-42E9-965C-854DF8352F06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39A7B7C-9AC4-4306-BB24-81E188E49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194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  <p:sldLayoutId id="2147484160" r:id="rId12"/>
    <p:sldLayoutId id="2147484161" r:id="rId13"/>
    <p:sldLayoutId id="2147484162" r:id="rId14"/>
    <p:sldLayoutId id="2147484163" r:id="rId15"/>
    <p:sldLayoutId id="21474841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59F798-16CD-4627-B762-CE0450EFCD8F}"/>
              </a:ext>
            </a:extLst>
          </p:cNvPr>
          <p:cNvSpPr/>
          <p:nvPr/>
        </p:nvSpPr>
        <p:spPr>
          <a:xfrm>
            <a:off x="1083733" y="2828836"/>
            <a:ext cx="103462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8934" y="228520"/>
            <a:ext cx="2271858" cy="20574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36271" y="1482107"/>
            <a:ext cx="733266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взаимодействия воспитателей группы компенсирующей направленности и учителя-логопеда группы в процессе реализации рабочей программы воспитания обучающимися с ОВЗ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3755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3272D6-00F0-4FBF-AFD4-DFFB0F18F71A}"/>
              </a:ext>
            </a:extLst>
          </p:cNvPr>
          <p:cNvSpPr/>
          <p:nvPr/>
        </p:nvSpPr>
        <p:spPr>
          <a:xfrm>
            <a:off x="1845733" y="530352"/>
            <a:ext cx="7298267" cy="2951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Уступать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Не бояться просить прощения, если обидел друга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Не грубить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Не злиться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Не жадничать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Помогать друг другу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Быть честным.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660" y="530352"/>
            <a:ext cx="4555066" cy="31665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078" y="3597925"/>
            <a:ext cx="5152747" cy="2921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38008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6211" t="8211" r="12603" b="11601"/>
          <a:stretch/>
        </p:blipFill>
        <p:spPr>
          <a:xfrm>
            <a:off x="1765469" y="453438"/>
            <a:ext cx="4141555" cy="6172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491" y="2342647"/>
            <a:ext cx="5678424" cy="305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6910" y="282020"/>
            <a:ext cx="2274005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43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011" t="9882" r="16821" b="11819"/>
          <a:stretch/>
        </p:blipFill>
        <p:spPr>
          <a:xfrm>
            <a:off x="1325867" y="2406941"/>
            <a:ext cx="2133711" cy="4264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8" r="26824"/>
          <a:stretch/>
        </p:blipFill>
        <p:spPr>
          <a:xfrm>
            <a:off x="4358542" y="690387"/>
            <a:ext cx="3502447" cy="5244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7" t="8526" r="15198" b="11811"/>
          <a:stretch/>
        </p:blipFill>
        <p:spPr bwMode="auto">
          <a:xfrm>
            <a:off x="8869680" y="329183"/>
            <a:ext cx="2450591" cy="38711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68330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12587" t="18659" r="14475" b="14339"/>
          <a:stretch/>
        </p:blipFill>
        <p:spPr>
          <a:xfrm>
            <a:off x="6244944" y="332273"/>
            <a:ext cx="5595182" cy="4102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Хозяюшка\Desktop\Новая папка (2)\IMG_07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22" y="2821380"/>
            <a:ext cx="5330530" cy="3774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79191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03" y="338667"/>
            <a:ext cx="2848842" cy="6357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2" t="8293" r="15263" b="10035"/>
          <a:stretch/>
        </p:blipFill>
        <p:spPr bwMode="auto">
          <a:xfrm>
            <a:off x="8688162" y="252960"/>
            <a:ext cx="2658533" cy="63570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3" name="Picture 3" descr="C:\Users\Хозяюшка\Desktop\Новая папка (2)\IMG_07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958" y="338667"/>
            <a:ext cx="4138601" cy="2963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4" name="Picture 4" descr="C:\Users\Хозяюшка\Desktop\Новая папка (2)\IMG_07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958" y="3517207"/>
            <a:ext cx="4138601" cy="3092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67332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40" y="1296192"/>
            <a:ext cx="5657088" cy="3710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61"/>
          <a:stretch/>
        </p:blipFill>
        <p:spPr>
          <a:xfrm>
            <a:off x="5221140" y="2555644"/>
            <a:ext cx="6730067" cy="4029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0683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5" t="12370" r="10113" b="17414"/>
          <a:stretch/>
        </p:blipFill>
        <p:spPr bwMode="auto">
          <a:xfrm>
            <a:off x="896450" y="722377"/>
            <a:ext cx="5406814" cy="4199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0" t="11983" r="8990" b="16122"/>
          <a:stretch/>
        </p:blipFill>
        <p:spPr bwMode="auto">
          <a:xfrm>
            <a:off x="6658864" y="2225219"/>
            <a:ext cx="4913290" cy="4199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7264" y="0"/>
            <a:ext cx="2274005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28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Хозяюшка\Desktop\Новая папка (2)\20221125_1131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969" y="767080"/>
            <a:ext cx="9437179" cy="5689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94125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Хозяюшка\Desktop\Новая папка (2)\20221125_1125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64" y="373000"/>
            <a:ext cx="5450929" cy="4018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459" name="Picture 3" descr="C:\Users\Хозяюшка\Desktop\Новая папка (2)\20221125_1128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13" b="19166"/>
          <a:stretch/>
        </p:blipFill>
        <p:spPr bwMode="auto">
          <a:xfrm>
            <a:off x="6592825" y="1398765"/>
            <a:ext cx="5166360" cy="5230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08999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23" y="475617"/>
            <a:ext cx="4380777" cy="6093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965" y="501225"/>
            <a:ext cx="5004771" cy="6042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2353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C5FD7AA-2A56-4AFB-8D0F-18DCBA150C24}"/>
              </a:ext>
            </a:extLst>
          </p:cNvPr>
          <p:cNvSpPr/>
          <p:nvPr/>
        </p:nvSpPr>
        <p:spPr>
          <a:xfrm>
            <a:off x="1521895" y="197792"/>
            <a:ext cx="81110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На этапе завершения дошкольного образования ребенок обладает: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установкой положительного отношения 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окружающими самому себе,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чувством собственного достоинства;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 взаимодействует со сверстниками и взрослыми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способен договариваться,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учитывать интересы и чувства других,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старается разрешать конфликты;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следовать социальным нормам 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поведения и правилам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984C32-9B55-4538-8AFC-11B5D813F1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691" y="834501"/>
            <a:ext cx="3288568" cy="43847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1F9200-18BC-4A6F-A401-253191131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041" y="3054807"/>
            <a:ext cx="2704051" cy="3605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96579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601990406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3816">
            <a:off x="859101" y="1389977"/>
            <a:ext cx="2463874" cy="3423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User\Desktop\3724842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3819">
            <a:off x="8668423" y="1480107"/>
            <a:ext cx="2668398" cy="3645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B19DD5-9571-4C9C-ABD0-D64C39AB8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8184" y="201846"/>
            <a:ext cx="2175631" cy="3248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E4ECDF-5249-4253-8EA2-46CF95C8C8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02"/>
          <a:stretch/>
        </p:blipFill>
        <p:spPr>
          <a:xfrm>
            <a:off x="4983480" y="3675888"/>
            <a:ext cx="2200335" cy="3054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9901" y="0"/>
            <a:ext cx="1469263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57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Хозяюшка\Desktop\Новая папка (2)\20221125_1143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4" r="18915"/>
          <a:stretch/>
        </p:blipFill>
        <p:spPr bwMode="auto">
          <a:xfrm>
            <a:off x="6309360" y="672063"/>
            <a:ext cx="4901184" cy="5597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88" y="672063"/>
            <a:ext cx="3585773" cy="5597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93403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0" t="10549" r="12086" b="11021"/>
          <a:stretch/>
        </p:blipFill>
        <p:spPr bwMode="auto">
          <a:xfrm>
            <a:off x="1561593" y="626528"/>
            <a:ext cx="4114799" cy="5977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044" t="13311" r="12992" b="14662"/>
          <a:stretch/>
        </p:blipFill>
        <p:spPr>
          <a:xfrm>
            <a:off x="6315118" y="626529"/>
            <a:ext cx="5197178" cy="5977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06766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4D407C-7C77-49C3-9EB8-DFEE3CB3C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491" y="888692"/>
            <a:ext cx="2447925" cy="1866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4BBAFA-DB98-4A6F-BDB7-44729A854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7975" y="552450"/>
            <a:ext cx="2371725" cy="1924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D80FC9-A91C-4E7C-A4C4-3E5AE41C5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721" y="3456326"/>
            <a:ext cx="2390775" cy="1914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3FFDFF-E209-4693-BD81-7A03414ADE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5612" y="3281363"/>
            <a:ext cx="2076450" cy="2200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EC2A51-89F7-4626-B930-D02AB5D789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9154" y="2631165"/>
            <a:ext cx="2590800" cy="1762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9135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4927" y="1935861"/>
            <a:ext cx="5816258" cy="3553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73" y="713232"/>
            <a:ext cx="3470986" cy="59077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3814" y="270931"/>
            <a:ext cx="2274005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3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2424E2-FD48-4E60-A461-26EB198BED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148" r="31214" b="1144"/>
          <a:stretch/>
        </p:blipFill>
        <p:spPr>
          <a:xfrm rot="5400000">
            <a:off x="629349" y="693226"/>
            <a:ext cx="4992089" cy="4097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CE5941-7C75-436E-AC7A-DF21ED674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908" y="832259"/>
            <a:ext cx="3892326" cy="5871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9444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536" y="772665"/>
            <a:ext cx="3091721" cy="56333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" b="23210"/>
          <a:stretch/>
        </p:blipFill>
        <p:spPr>
          <a:xfrm>
            <a:off x="5123573" y="772665"/>
            <a:ext cx="2947313" cy="5633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82813" y="2212888"/>
            <a:ext cx="5679099" cy="2707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0485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8" t="12500" r="9462" b="11080"/>
          <a:stretch/>
        </p:blipFill>
        <p:spPr bwMode="auto">
          <a:xfrm>
            <a:off x="1462438" y="2121407"/>
            <a:ext cx="4106258" cy="4508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063" y="239685"/>
            <a:ext cx="2274005" cy="20606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960" y="137159"/>
            <a:ext cx="6140112" cy="435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45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1287028" y="1217896"/>
            <a:ext cx="5221225" cy="4285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3" t="9477" r="10366" b="10190"/>
          <a:stretch/>
        </p:blipFill>
        <p:spPr bwMode="auto">
          <a:xfrm>
            <a:off x="6418989" y="749810"/>
            <a:ext cx="4115956" cy="5221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15963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2" t="2621" r="21149" b="2843"/>
          <a:stretch/>
        </p:blipFill>
        <p:spPr>
          <a:xfrm>
            <a:off x="6016366" y="2573762"/>
            <a:ext cx="5791586" cy="3671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0347" t="17055" r="12151" b="11849"/>
          <a:stretch/>
        </p:blipFill>
        <p:spPr>
          <a:xfrm>
            <a:off x="1009565" y="486078"/>
            <a:ext cx="4782647" cy="3308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318134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997</TotalTime>
  <Words>86</Words>
  <Application>Microsoft Office PowerPoint</Application>
  <PresentationFormat>Широкоэкранный</PresentationFormat>
  <Paragraphs>24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Лидия Яценко</dc:creator>
  <cp:lastModifiedBy>МБДОУ№77 «Бусинка»</cp:lastModifiedBy>
  <cp:revision>78</cp:revision>
  <dcterms:created xsi:type="dcterms:W3CDTF">2022-11-20T09:03:56Z</dcterms:created>
  <dcterms:modified xsi:type="dcterms:W3CDTF">2022-11-28T07:55:37Z</dcterms:modified>
</cp:coreProperties>
</file>