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3"/>
  </p:notesMasterIdLst>
  <p:sldIdLst>
    <p:sldId id="256" r:id="rId2"/>
    <p:sldId id="275" r:id="rId3"/>
    <p:sldId id="257" r:id="rId4"/>
    <p:sldId id="260" r:id="rId5"/>
    <p:sldId id="261" r:id="rId6"/>
    <p:sldId id="259" r:id="rId7"/>
    <p:sldId id="262" r:id="rId8"/>
    <p:sldId id="263" r:id="rId9"/>
    <p:sldId id="264" r:id="rId10"/>
    <p:sldId id="268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94" autoAdjust="0"/>
    <p:restoredTop sz="94580" autoAdjust="0"/>
  </p:normalViewPr>
  <p:slideViewPr>
    <p:cSldViewPr>
      <p:cViewPr>
        <p:scale>
          <a:sx n="70" d="100"/>
          <a:sy n="70" d="100"/>
        </p:scale>
        <p:origin x="-1882" y="-36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7EBE1-8BA0-4F85-AC93-F696EEFA25D6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1FE8E-1C4B-48DB-933D-E6E6421ED3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854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1FE8E-1C4B-48DB-933D-E6E6421ED35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1FE8E-1C4B-48DB-933D-E6E6421ED35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276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84356" y="1268760"/>
            <a:ext cx="51845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spc="300" smtClean="0">
                <a:ln w="1143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Центр</a:t>
            </a:r>
          </a:p>
          <a:p>
            <a:pPr algn="ctr"/>
            <a:r>
              <a:rPr lang="ru-RU" sz="2800" spc="300" smtClean="0">
                <a:ln w="1143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экспериментирования </a:t>
            </a:r>
            <a:r>
              <a:rPr lang="ru-RU" sz="2800" spc="300" dirty="0" smtClean="0">
                <a:ln w="1143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и природы в старшей группе ДОУ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8212" y="5517232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Воспитатель: </a:t>
            </a:r>
          </a:p>
          <a:p>
            <a:pPr algn="ctr"/>
            <a:r>
              <a:rPr lang="ru-RU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Потапова Марина Евгеньевна</a:t>
            </a:r>
          </a:p>
          <a:p>
            <a:pPr algn="ctr"/>
            <a:r>
              <a:rPr lang="ru-RU" dirty="0" smtClean="0">
                <a:ln w="1778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2022г. </a:t>
            </a:r>
            <a:endParaRPr lang="ru-RU" dirty="0">
              <a:ln w="1778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tx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298019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Муниципальное дошкольное образовательное учреждение 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«Детский сад №12 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</a:rPr>
              <a:t>г.Киренска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07752"/>
            <a:ext cx="3356610" cy="2094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484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ая выноска 5"/>
          <p:cNvSpPr/>
          <p:nvPr/>
        </p:nvSpPr>
        <p:spPr>
          <a:xfrm>
            <a:off x="802006" y="3789040"/>
            <a:ext cx="3528392" cy="2470292"/>
          </a:xfrm>
          <a:prstGeom prst="wedgeRectCallout">
            <a:avLst>
              <a:gd name="adj1" fmla="val 28677"/>
              <a:gd name="adj2" fmla="val -6401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0" y="5367338"/>
            <a:ext cx="5486400" cy="804862"/>
          </a:xfrm>
        </p:spPr>
        <p:txBody>
          <a:bodyPr/>
          <a:lstStyle/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7170" name="Picture 2" descr="D:\ЭКОЛОГИЧЕСКИЙ МАРАФОН\af1838f14616f8cc6dbbfa517fe09758-800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20" y="698695"/>
            <a:ext cx="324036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ЭКОЛОГИЧЕСКИЙ МАРАФОН\IMG_20220323_1649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400" y="260647"/>
            <a:ext cx="4302478" cy="573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3739" y="378904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Много правил есть на свете,</a:t>
            </a:r>
          </a:p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Их должны запомнить дети.</a:t>
            </a:r>
          </a:p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В уголке экспериментов</a:t>
            </a:r>
          </a:p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Правила свои нужны:</a:t>
            </a:r>
          </a:p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«Посмотри и повтори»</a:t>
            </a:r>
          </a:p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«Без разрешенья не бери»</a:t>
            </a:r>
          </a:p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Чтобы правила запомнить</a:t>
            </a:r>
          </a:p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Ты в подсказку загляни,</a:t>
            </a:r>
          </a:p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</a:rPr>
              <a:t>И конечно, повтори.</a:t>
            </a: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1600" i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1700808"/>
            <a:ext cx="5184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СПАСИБО </a:t>
            </a: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ЗА </a:t>
            </a: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Calibri" pitchFamily="34" charset="0"/>
              </a:rPr>
              <a:t>ВНИМАНИЕ!</a:t>
            </a: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Calibri" pitchFamily="34" charset="0"/>
                <a:sym typeface="Wingdings" pitchFamily="2" charset="2"/>
              </a:rPr>
              <a:t></a:t>
            </a:r>
            <a:endParaRPr lang="ru-RU" sz="4400" b="1" spc="300" dirty="0" smtClean="0">
              <a:ln w="11430" cmpd="sng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tx2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3645023"/>
            <a:ext cx="68407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Люди, научившиеся ... наблюдениям и опытам, приобретают способность сами ставить вопросы и получать на них фактические ответы, оказываясь на более высоком умственном и нравственном уровне в сравнении с теми,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кто такой школы не прошел</a:t>
            </a: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.</a:t>
            </a:r>
            <a:b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                                             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К.Е. Тимирязев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7317" y="476672"/>
            <a:ext cx="2721866" cy="2721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6189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1331640" y="1700808"/>
            <a:ext cx="6696744" cy="5157192"/>
          </a:xfrm>
          <a:prstGeom prst="round2SameRect">
            <a:avLst>
              <a:gd name="adj1" fmla="val 7134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15616" y="548680"/>
            <a:ext cx="7488832" cy="1584176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Уголок экспериментирования  нашей группы  многофункционален и предполагает возможность комплексного решения различных задач организации деятельности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детей. Удобный подход к материалу и его использования как в самостоятельной, так и в совместной со взрослым деятельности: свободный доступ к материалу (открытые емкости); возможность работать с материалом там, где он находится, возможность его перемещения в зависимости от желания детей.</a:t>
            </a:r>
          </a:p>
        </p:txBody>
      </p:sp>
      <p:pic>
        <p:nvPicPr>
          <p:cNvPr id="6" name="Picture 2" descr="D:\ЭКОЛОГИЧЕСКИЙ МАРАФОН\IMG_20220322_1101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684" y="2405624"/>
            <a:ext cx="5904656" cy="442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7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ЭКОЛОГИЧЕСКИЙ МАРАФОН\IMG_20220322_1103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74" y="1863104"/>
            <a:ext cx="6046600" cy="453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ая выноска 2"/>
          <p:cNvSpPr/>
          <p:nvPr/>
        </p:nvSpPr>
        <p:spPr>
          <a:xfrm>
            <a:off x="4893978" y="209327"/>
            <a:ext cx="3528392" cy="2470292"/>
          </a:xfrm>
          <a:prstGeom prst="wedgeRectCallout">
            <a:avLst>
              <a:gd name="adj1" fmla="val -28956"/>
              <a:gd name="adj2" fmla="val 6913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93634" y="382644"/>
            <a:ext cx="272908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Это всё эксперименты – 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Интересные моменты!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Всё,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</a:rPr>
              <a:t>всё,всё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 хотим узнать!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Нужно всё запоминать!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Как наш опыт получился,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Сколько времени он длился?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Удивляемся всему:</a:t>
            </a:r>
          </a:p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Как? Зачем? И почему?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ЭКОЛОГИЧЕСКИЙ МАРАФОН\IMG_20220322_1103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178"/>
            <a:ext cx="3240360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755576" y="4222269"/>
            <a:ext cx="3528392" cy="2470292"/>
          </a:xfrm>
          <a:prstGeom prst="wedgeRectCallout">
            <a:avLst>
              <a:gd name="adj1" fmla="val 36413"/>
              <a:gd name="adj2" fmla="val -6235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1" name="Picture 3" descr="D:\ЭКОЛОГИЧЕСКИЙ МАРАФОН\IMG_20220322_1104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80"/>
          <a:stretch/>
        </p:blipFill>
        <p:spPr bwMode="auto">
          <a:xfrm>
            <a:off x="4464350" y="1628800"/>
            <a:ext cx="4398176" cy="479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79912" y="188640"/>
            <a:ext cx="4749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Мы придумали очень удобное решение хранения расходного материала (стаканчики, ложечки, палочки, перчатки, трубочки, шприцы, пакеты и др.)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395586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Чтобы опыт провести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Оборудование подбери.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Есть магниты, свечи, краски,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Трубочки, перчатки, маски,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Есть стаканы, миски, ложки,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Ситечки, ковши и плошки,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Лупы, шприцы и пипетки,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Зеркала, воронки, скрепки.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ЭКОЛОГИЧЕСКИЙ МАРАФОН\IMG_20220322_1104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58"/>
          <a:stretch/>
        </p:blipFill>
        <p:spPr bwMode="auto">
          <a:xfrm>
            <a:off x="911417" y="2132856"/>
            <a:ext cx="7176796" cy="4534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4499814" y="332656"/>
            <a:ext cx="3744593" cy="1800200"/>
          </a:xfrm>
          <a:prstGeom prst="wedgeRectCallout">
            <a:avLst>
              <a:gd name="adj1" fmla="val -28956"/>
              <a:gd name="adj2" fmla="val 6913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5951" y="548680"/>
            <a:ext cx="4749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9815" y="5486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Мыльные пузыри, формочки, совки,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Удочки, вертушки.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Для игры с водой и ветром,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Для игры с песком и снегом.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ЭКОЛОГИЧЕСКИЙ МАРАФОН\IMG_20220322_1105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92629"/>
            <a:ext cx="5040560" cy="672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>
            <a:off x="467544" y="1268759"/>
            <a:ext cx="2736304" cy="1296145"/>
          </a:xfrm>
          <a:prstGeom prst="wedgeRectCallout">
            <a:avLst>
              <a:gd name="adj1" fmla="val 37105"/>
              <a:gd name="adj2" fmla="val 8110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1416804"/>
            <a:ext cx="32941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В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уголок «Природы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» Вас приглашаем.</a:t>
            </a:r>
          </a:p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 природе много знаем.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ЭКОЛОГИЧЕСКИЙ МАРАФОН\IMG_20220322_1107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880320" cy="38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ЭКОЛОГИЧЕСКИЙ МАРАФОН\IMG_20220323_1645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981" y="188640"/>
            <a:ext cx="2916325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3183180" y="779077"/>
            <a:ext cx="2443074" cy="1828946"/>
          </a:xfrm>
          <a:prstGeom prst="wedgeRectCallout">
            <a:avLst>
              <a:gd name="adj1" fmla="val -29343"/>
              <a:gd name="adj2" fmla="val 6526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D:\ЭКОЛОГИЧЕСКИЙ МАРАФОН\IMG_20220323_1652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73016"/>
            <a:ext cx="4032448" cy="302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17496" y="908720"/>
            <a:ext cx="21690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Есть игры разные у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нас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На память и внимание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А также будем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развивать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Слух и обоняние.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ЭКОЛОГИЧЕСКИЙ МАРАФОН\IMG_20220322_1111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971"/>
            <a:ext cx="4536504" cy="604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ая выноска 3"/>
          <p:cNvSpPr/>
          <p:nvPr/>
        </p:nvSpPr>
        <p:spPr>
          <a:xfrm>
            <a:off x="2771800" y="5877271"/>
            <a:ext cx="3384376" cy="980823"/>
          </a:xfrm>
          <a:prstGeom prst="wedgeRectCallout">
            <a:avLst>
              <a:gd name="adj1" fmla="val -10003"/>
              <a:gd name="adj2" fmla="val -102711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71800" y="6240522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Эксперимент – интересное слово,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Это познание – снова и снова.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</TotalTime>
  <Words>337</Words>
  <Application>Microsoft Office PowerPoint</Application>
  <PresentationFormat>Экран (4:3)</PresentationFormat>
  <Paragraphs>54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дошкольное образовательное учреждение  «Детский сад №12 г.Киренска»  </vt:lpstr>
      <vt:lpstr>Презентация PowerPoint</vt:lpstr>
      <vt:lpstr>Уголок экспериментирования  нашей группы  многофункционален и предполагает возможность комплексного решения различных задач организации деятельности детей. Удобный подход к материалу и его использования как в самостоятельной, так и в совместной со взрослым деятельности: свободный доступ к материалу (открытые емкости); возможность работать с материалом там, где он находится, возможность его перемещения в зависимости от желания детей.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Marin</cp:lastModifiedBy>
  <cp:revision>91</cp:revision>
  <dcterms:created xsi:type="dcterms:W3CDTF">2012-08-01T11:30:26Z</dcterms:created>
  <dcterms:modified xsi:type="dcterms:W3CDTF">2026-05-06T14:40:36Z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138362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