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8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D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-71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6D0B47-47B3-4EC6-A08E-A3C10816BC6F}" type="doc">
      <dgm:prSet loTypeId="urn:microsoft.com/office/officeart/2005/8/layout/radial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EE4734B6-AC3A-4524-AAFA-68C1AA87F118}">
      <dgm:prSet phldrT="[Текст]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/>
            <a:t>Сенсорное воспитание</a:t>
          </a:r>
          <a:endParaRPr lang="ru-RU" sz="2000" b="1" dirty="0"/>
        </a:p>
      </dgm:t>
    </dgm:pt>
    <dgm:pt modelId="{3A25357F-B975-41E3-9346-A6E72F77126F}" type="parTrans" cxnId="{7CA715B4-BE5D-41CA-B134-D37F6511E6CB}">
      <dgm:prSet/>
      <dgm:spPr/>
      <dgm:t>
        <a:bodyPr/>
        <a:lstStyle/>
        <a:p>
          <a:endParaRPr lang="ru-RU"/>
        </a:p>
      </dgm:t>
    </dgm:pt>
    <dgm:pt modelId="{225CDFAA-C552-4B5D-AD40-417AABD936E1}" type="sibTrans" cxnId="{7CA715B4-BE5D-41CA-B134-D37F6511E6CB}">
      <dgm:prSet/>
      <dgm:spPr/>
      <dgm:t>
        <a:bodyPr/>
        <a:lstStyle/>
        <a:p>
          <a:endParaRPr lang="ru-RU"/>
        </a:p>
      </dgm:t>
    </dgm:pt>
    <dgm:pt modelId="{71CC7819-05A6-40BE-B5DF-6ECE61767A25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Основа интеллектуального развития;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B2A7D85A-65CD-4D72-9993-1270488AA1C8}" type="parTrans" cxnId="{13A6AA24-74DB-4229-8AD1-0F728F09904F}">
      <dgm:prSet/>
      <dgm:spPr>
        <a:solidFill>
          <a:srgbClr val="6BD4E9"/>
        </a:solidFill>
      </dgm:spPr>
      <dgm:t>
        <a:bodyPr/>
        <a:lstStyle/>
        <a:p>
          <a:endParaRPr lang="ru-RU"/>
        </a:p>
      </dgm:t>
    </dgm:pt>
    <dgm:pt modelId="{4972B8ED-5E7A-4238-A71D-A212FC7E232F}" type="sibTrans" cxnId="{13A6AA24-74DB-4229-8AD1-0F728F09904F}">
      <dgm:prSet/>
      <dgm:spPr/>
      <dgm:t>
        <a:bodyPr/>
        <a:lstStyle/>
        <a:p>
          <a:endParaRPr lang="ru-RU"/>
        </a:p>
      </dgm:t>
    </dgm:pt>
    <dgm:pt modelId="{06C087F8-782C-4C6A-AC44-7DC5EC3756A9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Расширение словарного запаса ребёнка.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4CF5CCE-8603-4011-B5F2-7C0D9B37865F}" type="parTrans" cxnId="{0C4EF9DD-CC4D-4A8F-B3A3-5DC84D842EBC}">
      <dgm:prSet/>
      <dgm:spPr>
        <a:solidFill>
          <a:srgbClr val="6BD4E9"/>
        </a:solidFill>
      </dgm:spPr>
      <dgm:t>
        <a:bodyPr/>
        <a:lstStyle/>
        <a:p>
          <a:endParaRPr lang="ru-RU"/>
        </a:p>
      </dgm:t>
    </dgm:pt>
    <dgm:pt modelId="{1C833EE5-9EE9-4A8F-B824-44474AB2B991}" type="sibTrans" cxnId="{0C4EF9DD-CC4D-4A8F-B3A3-5DC84D842EBC}">
      <dgm:prSet/>
      <dgm:spPr/>
      <dgm:t>
        <a:bodyPr/>
        <a:lstStyle/>
        <a:p>
          <a:endParaRPr lang="ru-RU"/>
        </a:p>
      </dgm:t>
    </dgm:pt>
    <dgm:pt modelId="{1036070C-E3EB-478F-A224-32E5E16FB563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Усвоение сенсорных эталонов;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1B166889-7EFF-44B8-A359-C0B59B1ADEAC}" type="parTrans" cxnId="{820ADA62-C49E-48C0-8B97-281686236CCF}">
      <dgm:prSet/>
      <dgm:spPr>
        <a:solidFill>
          <a:srgbClr val="6BD4E9"/>
        </a:solidFill>
      </dgm:spPr>
      <dgm:t>
        <a:bodyPr/>
        <a:lstStyle/>
        <a:p>
          <a:endParaRPr lang="ru-RU"/>
        </a:p>
      </dgm:t>
    </dgm:pt>
    <dgm:pt modelId="{4BE2BB19-9483-40F7-99DD-FE8722D77671}" type="sibTrans" cxnId="{820ADA62-C49E-48C0-8B97-281686236CCF}">
      <dgm:prSet/>
      <dgm:spPr/>
      <dgm:t>
        <a:bodyPr/>
        <a:lstStyle/>
        <a:p>
          <a:endParaRPr lang="ru-RU"/>
        </a:p>
      </dgm:t>
    </dgm:pt>
    <dgm:pt modelId="{885A691A-EF19-4F6F-B00C-2DBF3E80B216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n>
                <a:noFill/>
              </a:ln>
            </a:rPr>
            <a:t>Развитие внимания, воображения, памяти (зрительная, моторная и др.);</a:t>
          </a:r>
        </a:p>
        <a:p>
          <a:pPr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ln>
              <a:noFill/>
            </a:ln>
          </a:endParaRPr>
        </a:p>
      </dgm:t>
    </dgm:pt>
    <dgm:pt modelId="{ED5CA7CD-5FEB-4836-8E9D-EFD85E5989D1}" type="parTrans" cxnId="{B8FFF363-3F44-42C0-874A-D9217A585BDE}">
      <dgm:prSet/>
      <dgm:spPr>
        <a:solidFill>
          <a:srgbClr val="6BD4E9"/>
        </a:solidFill>
      </dgm:spPr>
      <dgm:t>
        <a:bodyPr/>
        <a:lstStyle/>
        <a:p>
          <a:endParaRPr lang="ru-RU"/>
        </a:p>
      </dgm:t>
    </dgm:pt>
    <dgm:pt modelId="{D5055723-8309-4A5A-8643-54788851B182}" type="sibTrans" cxnId="{B8FFF363-3F44-42C0-874A-D9217A585BDE}">
      <dgm:prSet/>
      <dgm:spPr/>
      <dgm:t>
        <a:bodyPr/>
        <a:lstStyle/>
        <a:p>
          <a:endParaRPr lang="ru-RU"/>
        </a:p>
      </dgm:t>
    </dgm:pt>
    <dgm:pt modelId="{DEB97BBE-9782-4951-93F7-007B74668594}">
      <dgm:prSet/>
      <dgm:spPr/>
      <dgm:t>
        <a:bodyPr/>
        <a:lstStyle/>
        <a:p>
          <a:endParaRPr lang="ru-RU"/>
        </a:p>
      </dgm:t>
    </dgm:pt>
    <dgm:pt modelId="{448DF39B-8F84-4183-A5CF-F12DBCA90DC9}" type="parTrans" cxnId="{531C9F95-9D66-4C77-94BB-EF267EC49B6E}">
      <dgm:prSet/>
      <dgm:spPr/>
      <dgm:t>
        <a:bodyPr/>
        <a:lstStyle/>
        <a:p>
          <a:endParaRPr lang="ru-RU"/>
        </a:p>
      </dgm:t>
    </dgm:pt>
    <dgm:pt modelId="{B1C18212-A9BD-439E-918B-02515E2B193A}" type="sibTrans" cxnId="{531C9F95-9D66-4C77-94BB-EF267EC49B6E}">
      <dgm:prSet/>
      <dgm:spPr/>
      <dgm:t>
        <a:bodyPr/>
        <a:lstStyle/>
        <a:p>
          <a:endParaRPr lang="ru-RU"/>
        </a:p>
      </dgm:t>
    </dgm:pt>
    <dgm:pt modelId="{56C22EAA-27BC-4343-86FC-7D13ED6FD35C}" type="pres">
      <dgm:prSet presAssocID="{B36D0B47-47B3-4EC6-A08E-A3C10816BC6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BF037E-2C6B-4379-A0F3-86E365106D9A}" type="pres">
      <dgm:prSet presAssocID="{EE4734B6-AC3A-4524-AAFA-68C1AA87F118}" presName="centerShape" presStyleLbl="node0" presStyleIdx="0" presStyleCnt="1" custScaleX="112794" custScaleY="108882" custLinFactNeighborX="2879"/>
      <dgm:spPr/>
      <dgm:t>
        <a:bodyPr/>
        <a:lstStyle/>
        <a:p>
          <a:endParaRPr lang="ru-RU"/>
        </a:p>
      </dgm:t>
    </dgm:pt>
    <dgm:pt modelId="{C66C025A-4C3B-4C7D-9DAB-41A6492E6DCA}" type="pres">
      <dgm:prSet presAssocID="{B2A7D85A-65CD-4D72-9993-1270488AA1C8}" presName="parTrans" presStyleLbl="sibTrans2D1" presStyleIdx="0" presStyleCnt="4" custScaleX="154409"/>
      <dgm:spPr/>
      <dgm:t>
        <a:bodyPr/>
        <a:lstStyle/>
        <a:p>
          <a:endParaRPr lang="ru-RU"/>
        </a:p>
      </dgm:t>
    </dgm:pt>
    <dgm:pt modelId="{7F4E7168-7009-4E9E-A061-A75A16AD9282}" type="pres">
      <dgm:prSet presAssocID="{B2A7D85A-65CD-4D72-9993-1270488AA1C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2CFE36E-5380-4731-BD28-BB13DCEDEED5}" type="pres">
      <dgm:prSet presAssocID="{71CC7819-05A6-40BE-B5DF-6ECE61767A25}" presName="node" presStyleLbl="node1" presStyleIdx="0" presStyleCnt="4" custScaleX="116268" custScaleY="101878" custRadScaleRad="92159" custRadScaleInc="6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6E899-B63D-4D37-AC23-043A751B51BF}" type="pres">
      <dgm:prSet presAssocID="{04CF5CCE-8603-4011-B5F2-7C0D9B37865F}" presName="parTrans" presStyleLbl="sibTrans2D1" presStyleIdx="1" presStyleCnt="4" custScaleX="127080"/>
      <dgm:spPr/>
      <dgm:t>
        <a:bodyPr/>
        <a:lstStyle/>
        <a:p>
          <a:endParaRPr lang="ru-RU"/>
        </a:p>
      </dgm:t>
    </dgm:pt>
    <dgm:pt modelId="{2E4FBB59-9448-483C-B83C-E4C73A0A6830}" type="pres">
      <dgm:prSet presAssocID="{04CF5CCE-8603-4011-B5F2-7C0D9B37865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D8571DE-5D75-42B4-BE36-DB870690DE05}" type="pres">
      <dgm:prSet presAssocID="{06C087F8-782C-4C6A-AC44-7DC5EC3756A9}" presName="node" presStyleLbl="node1" presStyleIdx="1" presStyleCnt="4" custScaleX="137299" custScaleY="129648" custRadScaleRad="127780" custRadScaleInc="2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12ED5B-07B7-4E7B-AD22-0677D3CE29C8}" type="pres">
      <dgm:prSet presAssocID="{1B166889-7EFF-44B8-A359-C0B59B1ADEAC}" presName="parTrans" presStyleLbl="sibTrans2D1" presStyleIdx="2" presStyleCnt="4" custScaleX="136001" custLinFactNeighborX="37970" custLinFactNeighborY="9489"/>
      <dgm:spPr/>
      <dgm:t>
        <a:bodyPr/>
        <a:lstStyle/>
        <a:p>
          <a:endParaRPr lang="ru-RU"/>
        </a:p>
      </dgm:t>
    </dgm:pt>
    <dgm:pt modelId="{4618738A-79DD-4F0B-B6C6-C8B67575C031}" type="pres">
      <dgm:prSet presAssocID="{1B166889-7EFF-44B8-A359-C0B59B1ADEAC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466524EF-F18B-4E0E-80B2-45EB0E14E46F}" type="pres">
      <dgm:prSet presAssocID="{1036070C-E3EB-478F-A224-32E5E16FB563}" presName="node" presStyleLbl="node1" presStyleIdx="2" presStyleCnt="4" custScaleX="134524" custScaleY="119918" custRadScaleRad="101574" custRadScaleInc="-11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0E5AD-D83A-4955-AAC0-067F1B56BF98}" type="pres">
      <dgm:prSet presAssocID="{ED5CA7CD-5FEB-4836-8E9D-EFD85E5989D1}" presName="parTrans" presStyleLbl="sibTrans2D1" presStyleIdx="3" presStyleCnt="4" custLinFactNeighborX="12467" custLinFactNeighborY="-11861"/>
      <dgm:spPr/>
      <dgm:t>
        <a:bodyPr/>
        <a:lstStyle/>
        <a:p>
          <a:endParaRPr lang="ru-RU"/>
        </a:p>
      </dgm:t>
    </dgm:pt>
    <dgm:pt modelId="{4A1CE5C2-ED8A-4677-9E66-CF400328A882}" type="pres">
      <dgm:prSet presAssocID="{ED5CA7CD-5FEB-4836-8E9D-EFD85E5989D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1DE3FFE-2F7B-448A-A812-558E817C27C1}" type="pres">
      <dgm:prSet presAssocID="{885A691A-EF19-4F6F-B00C-2DBF3E80B216}" presName="node" presStyleLbl="node1" presStyleIdx="3" presStyleCnt="4" custScaleX="158852" custScaleY="141336" custRadScaleRad="118888" custRadScaleInc="-1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4915E8-E2A4-4986-8790-388149409F2C}" type="presOf" srcId="{1B166889-7EFF-44B8-A359-C0B59B1ADEAC}" destId="{4618738A-79DD-4F0B-B6C6-C8B67575C031}" srcOrd="1" destOrd="0" presId="urn:microsoft.com/office/officeart/2005/8/layout/radial5"/>
    <dgm:cxn modelId="{744BEB46-D3BA-443E-BA4B-21C35173BFBF}" type="presOf" srcId="{71CC7819-05A6-40BE-B5DF-6ECE61767A25}" destId="{92CFE36E-5380-4731-BD28-BB13DCEDEED5}" srcOrd="0" destOrd="0" presId="urn:microsoft.com/office/officeart/2005/8/layout/radial5"/>
    <dgm:cxn modelId="{7CEDCC71-D98A-45EE-AF40-3171D158A10A}" type="presOf" srcId="{B36D0B47-47B3-4EC6-A08E-A3C10816BC6F}" destId="{56C22EAA-27BC-4343-86FC-7D13ED6FD35C}" srcOrd="0" destOrd="0" presId="urn:microsoft.com/office/officeart/2005/8/layout/radial5"/>
    <dgm:cxn modelId="{531C9F95-9D66-4C77-94BB-EF267EC49B6E}" srcId="{B36D0B47-47B3-4EC6-A08E-A3C10816BC6F}" destId="{DEB97BBE-9782-4951-93F7-007B74668594}" srcOrd="1" destOrd="0" parTransId="{448DF39B-8F84-4183-A5CF-F12DBCA90DC9}" sibTransId="{B1C18212-A9BD-439E-918B-02515E2B193A}"/>
    <dgm:cxn modelId="{40217038-1BE6-4D3B-8BD5-F907FC4E146A}" type="presOf" srcId="{1036070C-E3EB-478F-A224-32E5E16FB563}" destId="{466524EF-F18B-4E0E-80B2-45EB0E14E46F}" srcOrd="0" destOrd="0" presId="urn:microsoft.com/office/officeart/2005/8/layout/radial5"/>
    <dgm:cxn modelId="{BBD95D0B-0D89-4E89-B58C-65B778340B5F}" type="presOf" srcId="{04CF5CCE-8603-4011-B5F2-7C0D9B37865F}" destId="{2E4FBB59-9448-483C-B83C-E4C73A0A6830}" srcOrd="1" destOrd="0" presId="urn:microsoft.com/office/officeart/2005/8/layout/radial5"/>
    <dgm:cxn modelId="{E4AE1AA4-4C97-46FB-A914-F34E0285C2B6}" type="presOf" srcId="{04CF5CCE-8603-4011-B5F2-7C0D9B37865F}" destId="{80C6E899-B63D-4D37-AC23-043A751B51BF}" srcOrd="0" destOrd="0" presId="urn:microsoft.com/office/officeart/2005/8/layout/radial5"/>
    <dgm:cxn modelId="{44BF0A22-5BD1-42C9-85F2-0E76EFA30243}" type="presOf" srcId="{B2A7D85A-65CD-4D72-9993-1270488AA1C8}" destId="{C66C025A-4C3B-4C7D-9DAB-41A6492E6DCA}" srcOrd="0" destOrd="0" presId="urn:microsoft.com/office/officeart/2005/8/layout/radial5"/>
    <dgm:cxn modelId="{B8FFF363-3F44-42C0-874A-D9217A585BDE}" srcId="{EE4734B6-AC3A-4524-AAFA-68C1AA87F118}" destId="{885A691A-EF19-4F6F-B00C-2DBF3E80B216}" srcOrd="3" destOrd="0" parTransId="{ED5CA7CD-5FEB-4836-8E9D-EFD85E5989D1}" sibTransId="{D5055723-8309-4A5A-8643-54788851B182}"/>
    <dgm:cxn modelId="{0C4EF9DD-CC4D-4A8F-B3A3-5DC84D842EBC}" srcId="{EE4734B6-AC3A-4524-AAFA-68C1AA87F118}" destId="{06C087F8-782C-4C6A-AC44-7DC5EC3756A9}" srcOrd="1" destOrd="0" parTransId="{04CF5CCE-8603-4011-B5F2-7C0D9B37865F}" sibTransId="{1C833EE5-9EE9-4A8F-B824-44474AB2B991}"/>
    <dgm:cxn modelId="{26F7B632-9EE4-45D0-A1C7-549216183A6A}" type="presOf" srcId="{EE4734B6-AC3A-4524-AAFA-68C1AA87F118}" destId="{F0BF037E-2C6B-4379-A0F3-86E365106D9A}" srcOrd="0" destOrd="0" presId="urn:microsoft.com/office/officeart/2005/8/layout/radial5"/>
    <dgm:cxn modelId="{B80DAF79-8C7F-43D1-9606-4DC2FFA6BC34}" type="presOf" srcId="{885A691A-EF19-4F6F-B00C-2DBF3E80B216}" destId="{71DE3FFE-2F7B-448A-A812-558E817C27C1}" srcOrd="0" destOrd="0" presId="urn:microsoft.com/office/officeart/2005/8/layout/radial5"/>
    <dgm:cxn modelId="{7CA715B4-BE5D-41CA-B134-D37F6511E6CB}" srcId="{B36D0B47-47B3-4EC6-A08E-A3C10816BC6F}" destId="{EE4734B6-AC3A-4524-AAFA-68C1AA87F118}" srcOrd="0" destOrd="0" parTransId="{3A25357F-B975-41E3-9346-A6E72F77126F}" sibTransId="{225CDFAA-C552-4B5D-AD40-417AABD936E1}"/>
    <dgm:cxn modelId="{01F4B647-FF9B-4056-8FA9-4FAA5BE9798F}" type="presOf" srcId="{06C087F8-782C-4C6A-AC44-7DC5EC3756A9}" destId="{6D8571DE-5D75-42B4-BE36-DB870690DE05}" srcOrd="0" destOrd="0" presId="urn:microsoft.com/office/officeart/2005/8/layout/radial5"/>
    <dgm:cxn modelId="{C369B1EE-7C7F-4BDB-8458-86BC37CD9EE5}" type="presOf" srcId="{B2A7D85A-65CD-4D72-9993-1270488AA1C8}" destId="{7F4E7168-7009-4E9E-A061-A75A16AD9282}" srcOrd="1" destOrd="0" presId="urn:microsoft.com/office/officeart/2005/8/layout/radial5"/>
    <dgm:cxn modelId="{C88D3D4B-9F10-4ADC-AE6B-3011A28E2E38}" type="presOf" srcId="{ED5CA7CD-5FEB-4836-8E9D-EFD85E5989D1}" destId="{4A1CE5C2-ED8A-4677-9E66-CF400328A882}" srcOrd="1" destOrd="0" presId="urn:microsoft.com/office/officeart/2005/8/layout/radial5"/>
    <dgm:cxn modelId="{13A6AA24-74DB-4229-8AD1-0F728F09904F}" srcId="{EE4734B6-AC3A-4524-AAFA-68C1AA87F118}" destId="{71CC7819-05A6-40BE-B5DF-6ECE61767A25}" srcOrd="0" destOrd="0" parTransId="{B2A7D85A-65CD-4D72-9993-1270488AA1C8}" sibTransId="{4972B8ED-5E7A-4238-A71D-A212FC7E232F}"/>
    <dgm:cxn modelId="{820ADA62-C49E-48C0-8B97-281686236CCF}" srcId="{EE4734B6-AC3A-4524-AAFA-68C1AA87F118}" destId="{1036070C-E3EB-478F-A224-32E5E16FB563}" srcOrd="2" destOrd="0" parTransId="{1B166889-7EFF-44B8-A359-C0B59B1ADEAC}" sibTransId="{4BE2BB19-9483-40F7-99DD-FE8722D77671}"/>
    <dgm:cxn modelId="{F9C45931-DF76-4A27-9E4A-D857B5CC9C2F}" type="presOf" srcId="{ED5CA7CD-5FEB-4836-8E9D-EFD85E5989D1}" destId="{F430E5AD-D83A-4955-AAC0-067F1B56BF98}" srcOrd="0" destOrd="0" presId="urn:microsoft.com/office/officeart/2005/8/layout/radial5"/>
    <dgm:cxn modelId="{A03A2C67-F209-4B99-9C31-829573BC7523}" type="presOf" srcId="{1B166889-7EFF-44B8-A359-C0B59B1ADEAC}" destId="{6C12ED5B-07B7-4E7B-AD22-0677D3CE29C8}" srcOrd="0" destOrd="0" presId="urn:microsoft.com/office/officeart/2005/8/layout/radial5"/>
    <dgm:cxn modelId="{E94B9CF0-572A-453A-9994-21558D6A980F}" type="presParOf" srcId="{56C22EAA-27BC-4343-86FC-7D13ED6FD35C}" destId="{F0BF037E-2C6B-4379-A0F3-86E365106D9A}" srcOrd="0" destOrd="0" presId="urn:microsoft.com/office/officeart/2005/8/layout/radial5"/>
    <dgm:cxn modelId="{E61C7C84-7C72-4164-B53C-AAFB84A68CE7}" type="presParOf" srcId="{56C22EAA-27BC-4343-86FC-7D13ED6FD35C}" destId="{C66C025A-4C3B-4C7D-9DAB-41A6492E6DCA}" srcOrd="1" destOrd="0" presId="urn:microsoft.com/office/officeart/2005/8/layout/radial5"/>
    <dgm:cxn modelId="{D7BFF4C7-60AA-46BE-86D6-1E80773D6463}" type="presParOf" srcId="{C66C025A-4C3B-4C7D-9DAB-41A6492E6DCA}" destId="{7F4E7168-7009-4E9E-A061-A75A16AD9282}" srcOrd="0" destOrd="0" presId="urn:microsoft.com/office/officeart/2005/8/layout/radial5"/>
    <dgm:cxn modelId="{8B69FE70-656B-4CF7-88A6-F65FB5BE29D1}" type="presParOf" srcId="{56C22EAA-27BC-4343-86FC-7D13ED6FD35C}" destId="{92CFE36E-5380-4731-BD28-BB13DCEDEED5}" srcOrd="2" destOrd="0" presId="urn:microsoft.com/office/officeart/2005/8/layout/radial5"/>
    <dgm:cxn modelId="{C4912693-61BB-40CD-9636-DACE1BD778DF}" type="presParOf" srcId="{56C22EAA-27BC-4343-86FC-7D13ED6FD35C}" destId="{80C6E899-B63D-4D37-AC23-043A751B51BF}" srcOrd="3" destOrd="0" presId="urn:microsoft.com/office/officeart/2005/8/layout/radial5"/>
    <dgm:cxn modelId="{97CC9C02-74AF-4724-9A6A-A3F637B32123}" type="presParOf" srcId="{80C6E899-B63D-4D37-AC23-043A751B51BF}" destId="{2E4FBB59-9448-483C-B83C-E4C73A0A6830}" srcOrd="0" destOrd="0" presId="urn:microsoft.com/office/officeart/2005/8/layout/radial5"/>
    <dgm:cxn modelId="{963F999C-40E5-4B13-B058-EAF26C143EAF}" type="presParOf" srcId="{56C22EAA-27BC-4343-86FC-7D13ED6FD35C}" destId="{6D8571DE-5D75-42B4-BE36-DB870690DE05}" srcOrd="4" destOrd="0" presId="urn:microsoft.com/office/officeart/2005/8/layout/radial5"/>
    <dgm:cxn modelId="{7A3539D9-6B58-4262-8647-1A836ED9ECA6}" type="presParOf" srcId="{56C22EAA-27BC-4343-86FC-7D13ED6FD35C}" destId="{6C12ED5B-07B7-4E7B-AD22-0677D3CE29C8}" srcOrd="5" destOrd="0" presId="urn:microsoft.com/office/officeart/2005/8/layout/radial5"/>
    <dgm:cxn modelId="{BC3B41B5-11D1-482E-B4A4-7F22B01BDBD4}" type="presParOf" srcId="{6C12ED5B-07B7-4E7B-AD22-0677D3CE29C8}" destId="{4618738A-79DD-4F0B-B6C6-C8B67575C031}" srcOrd="0" destOrd="0" presId="urn:microsoft.com/office/officeart/2005/8/layout/radial5"/>
    <dgm:cxn modelId="{1D5A297B-EBFA-4A59-A1CE-9C3C4136436F}" type="presParOf" srcId="{56C22EAA-27BC-4343-86FC-7D13ED6FD35C}" destId="{466524EF-F18B-4E0E-80B2-45EB0E14E46F}" srcOrd="6" destOrd="0" presId="urn:microsoft.com/office/officeart/2005/8/layout/radial5"/>
    <dgm:cxn modelId="{53CA91EC-7A97-4549-8B2C-8EA16EEF468D}" type="presParOf" srcId="{56C22EAA-27BC-4343-86FC-7D13ED6FD35C}" destId="{F430E5AD-D83A-4955-AAC0-067F1B56BF98}" srcOrd="7" destOrd="0" presId="urn:microsoft.com/office/officeart/2005/8/layout/radial5"/>
    <dgm:cxn modelId="{085B3D85-AA05-4140-960A-E4346FB4550C}" type="presParOf" srcId="{F430E5AD-D83A-4955-AAC0-067F1B56BF98}" destId="{4A1CE5C2-ED8A-4677-9E66-CF400328A882}" srcOrd="0" destOrd="0" presId="urn:microsoft.com/office/officeart/2005/8/layout/radial5"/>
    <dgm:cxn modelId="{C63125E1-C872-405D-9865-77DFC673F66B}" type="presParOf" srcId="{56C22EAA-27BC-4343-86FC-7D13ED6FD35C}" destId="{71DE3FFE-2F7B-448A-A812-558E817C27C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BF037E-2C6B-4379-A0F3-86E365106D9A}">
      <dsp:nvSpPr>
        <dsp:cNvPr id="0" name=""/>
        <dsp:cNvSpPr/>
      </dsp:nvSpPr>
      <dsp:spPr>
        <a:xfrm>
          <a:off x="3981843" y="2223356"/>
          <a:ext cx="1908597" cy="184240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Сенсорное воспитание</a:t>
          </a:r>
          <a:endParaRPr lang="ru-RU" sz="2000" b="1" kern="1200" dirty="0"/>
        </a:p>
      </dsp:txBody>
      <dsp:txXfrm>
        <a:off x="4261351" y="2493170"/>
        <a:ext cx="1349581" cy="1302774"/>
      </dsp:txXfrm>
    </dsp:sp>
    <dsp:sp modelId="{C66C025A-4C3B-4C7D-9DAB-41A6492E6DCA}">
      <dsp:nvSpPr>
        <dsp:cNvPr id="0" name=""/>
        <dsp:cNvSpPr/>
      </dsp:nvSpPr>
      <dsp:spPr>
        <a:xfrm rot="16156972">
          <a:off x="4758988" y="1742338"/>
          <a:ext cx="326405" cy="575317"/>
        </a:xfrm>
        <a:prstGeom prst="rightArrow">
          <a:avLst>
            <a:gd name="adj1" fmla="val 60000"/>
            <a:gd name="adj2" fmla="val 50000"/>
          </a:avLst>
        </a:prstGeom>
        <a:solidFill>
          <a:srgbClr val="6BD4E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4808561" y="1906358"/>
        <a:ext cx="228484" cy="345191"/>
      </dsp:txXfrm>
    </dsp:sp>
    <dsp:sp modelId="{92CFE36E-5380-4731-BD28-BB13DCEDEED5}">
      <dsp:nvSpPr>
        <dsp:cNvPr id="0" name=""/>
        <dsp:cNvSpPr/>
      </dsp:nvSpPr>
      <dsp:spPr>
        <a:xfrm>
          <a:off x="3925141" y="100770"/>
          <a:ext cx="1967381" cy="1723886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Основа интеллектуального развития;</a:t>
          </a:r>
        </a:p>
        <a:p>
          <a:pPr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4213257" y="353227"/>
        <a:ext cx="1391149" cy="1218972"/>
      </dsp:txXfrm>
    </dsp:sp>
    <dsp:sp modelId="{80C6E899-B63D-4D37-AC23-043A751B51BF}">
      <dsp:nvSpPr>
        <dsp:cNvPr id="0" name=""/>
        <dsp:cNvSpPr/>
      </dsp:nvSpPr>
      <dsp:spPr>
        <a:xfrm rot="83945">
          <a:off x="6005150" y="2889396"/>
          <a:ext cx="523083" cy="575317"/>
        </a:xfrm>
        <a:prstGeom prst="rightArrow">
          <a:avLst>
            <a:gd name="adj1" fmla="val 60000"/>
            <a:gd name="adj2" fmla="val 50000"/>
          </a:avLst>
        </a:prstGeom>
        <a:solidFill>
          <a:srgbClr val="6BD4E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005173" y="3002543"/>
        <a:ext cx="366158" cy="345191"/>
      </dsp:txXfrm>
    </dsp:sp>
    <dsp:sp modelId="{6D8571DE-5D75-42B4-BE36-DB870690DE05}">
      <dsp:nvSpPr>
        <dsp:cNvPr id="0" name=""/>
        <dsp:cNvSpPr/>
      </dsp:nvSpPr>
      <dsp:spPr>
        <a:xfrm>
          <a:off x="6666152" y="2118289"/>
          <a:ext cx="2323248" cy="2193785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Расширение словарного запаса ребёнка.</a:t>
          </a:r>
        </a:p>
        <a:p>
          <a:pPr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7006384" y="2439561"/>
        <a:ext cx="1642784" cy="1551241"/>
      </dsp:txXfrm>
    </dsp:sp>
    <dsp:sp modelId="{6C12ED5B-07B7-4E7B-AD22-0677D3CE29C8}">
      <dsp:nvSpPr>
        <dsp:cNvPr id="0" name=""/>
        <dsp:cNvSpPr/>
      </dsp:nvSpPr>
      <dsp:spPr>
        <a:xfrm rot="5279868">
          <a:off x="4906328" y="4043474"/>
          <a:ext cx="314235" cy="575317"/>
        </a:xfrm>
        <a:prstGeom prst="rightArrow">
          <a:avLst>
            <a:gd name="adj1" fmla="val 60000"/>
            <a:gd name="adj2" fmla="val 50000"/>
          </a:avLst>
        </a:prstGeom>
        <a:solidFill>
          <a:srgbClr val="6BD4E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951816" y="4111431"/>
        <a:ext cx="219965" cy="345191"/>
      </dsp:txXfrm>
    </dsp:sp>
    <dsp:sp modelId="{466524EF-F18B-4E0E-80B2-45EB0E14E46F}">
      <dsp:nvSpPr>
        <dsp:cNvPr id="0" name=""/>
        <dsp:cNvSpPr/>
      </dsp:nvSpPr>
      <dsp:spPr>
        <a:xfrm>
          <a:off x="3880864" y="4500426"/>
          <a:ext cx="2276292" cy="2029143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Усвоение сенсорных эталонов;</a:t>
          </a:r>
        </a:p>
        <a:p>
          <a:pPr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4214219" y="4797587"/>
        <a:ext cx="1609582" cy="1434821"/>
      </dsp:txXfrm>
    </dsp:sp>
    <dsp:sp modelId="{F430E5AD-D83A-4955-AAC0-067F1B56BF98}">
      <dsp:nvSpPr>
        <dsp:cNvPr id="0" name=""/>
        <dsp:cNvSpPr/>
      </dsp:nvSpPr>
      <dsp:spPr>
        <a:xfrm rot="10768247">
          <a:off x="3532973" y="2800415"/>
          <a:ext cx="347890" cy="575317"/>
        </a:xfrm>
        <a:prstGeom prst="rightArrow">
          <a:avLst>
            <a:gd name="adj1" fmla="val 60000"/>
            <a:gd name="adj2" fmla="val 50000"/>
          </a:avLst>
        </a:prstGeom>
        <a:solidFill>
          <a:srgbClr val="6BD4E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3637338" y="2914996"/>
        <a:ext cx="243523" cy="345191"/>
      </dsp:txXfrm>
    </dsp:sp>
    <dsp:sp modelId="{71DE3FFE-2F7B-448A-A812-558E817C27C1}">
      <dsp:nvSpPr>
        <dsp:cNvPr id="0" name=""/>
        <dsp:cNvSpPr/>
      </dsp:nvSpPr>
      <dsp:spPr>
        <a:xfrm>
          <a:off x="637640" y="1976068"/>
          <a:ext cx="2687948" cy="2391559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ln>
                <a:noFill/>
              </a:ln>
            </a:rPr>
            <a:t>Развитие внимания, воображения, памяти (зрительная, моторная и др.);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>
            <a:ln>
              <a:noFill/>
            </a:ln>
          </a:endParaRPr>
        </a:p>
      </dsp:txBody>
      <dsp:txXfrm>
        <a:off x="1031281" y="2326304"/>
        <a:ext cx="1900666" cy="1691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4454" y="431322"/>
            <a:ext cx="1144725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казённое дошкольное образовательное учреждение «Детский сад №12 </a:t>
            </a:r>
            <a:r>
              <a:rPr lang="ru-RU" dirty="0" err="1" smtClean="0"/>
              <a:t>г.Киренска</a:t>
            </a:r>
            <a:r>
              <a:rPr lang="ru-RU" dirty="0" smtClean="0"/>
              <a:t>»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3200" dirty="0" smtClean="0"/>
              <a:t>Мастер-класс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«Игровая технология с использование сенсорного пакета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или необычное в обычном»</a:t>
            </a:r>
            <a:endParaRPr lang="ru-RU" sz="3200" b="1" dirty="0">
              <a:solidFill>
                <a:srgbClr val="C00000"/>
              </a:solidFill>
            </a:endParaRPr>
          </a:p>
          <a:p>
            <a:pPr algn="ct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авторы: Потапова М.Е.</a:t>
            </a:r>
          </a:p>
          <a:p>
            <a:pPr algn="r"/>
            <a:r>
              <a:rPr lang="ru-RU" dirty="0" err="1" smtClean="0"/>
              <a:t>Шурхай</a:t>
            </a:r>
            <a:r>
              <a:rPr lang="ru-RU" dirty="0" smtClean="0"/>
              <a:t> И.О.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err="1" smtClean="0"/>
              <a:t>г.Киренск</a:t>
            </a:r>
            <a:r>
              <a:rPr lang="ru-RU" dirty="0" smtClean="0"/>
              <a:t>, 2026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bbb51e95-a4e6-406d-8964-119d529b08e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1" t="19414" r="7316" b="15384"/>
          <a:stretch/>
        </p:blipFill>
        <p:spPr bwMode="auto">
          <a:xfrm>
            <a:off x="1514901" y="1723699"/>
            <a:ext cx="4203511" cy="43768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9330d161-0c06-4355-b6b2-90e7365c34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0" t="26575" r="12359" b="16518"/>
          <a:stretch/>
        </p:blipFill>
        <p:spPr bwMode="auto">
          <a:xfrm>
            <a:off x="6359856" y="750627"/>
            <a:ext cx="4252281" cy="4230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87253" y="288961"/>
            <a:ext cx="5145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РИСОВАЛИ, ОБВОДИЛИ, ИСКАЛИ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989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wnloads\4b6193a1-5dcf-40d5-bb95-03ee64412e4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" t="4091" r="3492"/>
          <a:stretch/>
        </p:blipFill>
        <p:spPr bwMode="auto">
          <a:xfrm rot="16200000">
            <a:off x="2024780" y="844462"/>
            <a:ext cx="6005017" cy="4861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43249" y="2781279"/>
            <a:ext cx="1910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ОТПЕЧАТКИ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1011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835" y="1165412"/>
            <a:ext cx="7028330" cy="4213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937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t="14102" r="7692" b="13718"/>
          <a:stretch/>
        </p:blipFill>
        <p:spPr bwMode="auto">
          <a:xfrm>
            <a:off x="2976282" y="1577786"/>
            <a:ext cx="5665693" cy="3854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599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988" y="1488551"/>
            <a:ext cx="6544235" cy="3854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6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140" y="1482632"/>
            <a:ext cx="6851780" cy="3788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682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Marin\AppData\Local\Microsoft\Windows\INetCache\Content.Word\pngtree-military-truck-lorry-truck-painting-vector-vector-png-image_874660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612" y="1692815"/>
            <a:ext cx="7636231" cy="34529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144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810871"/>
            <a:ext cx="3675530" cy="2420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705" y="1810871"/>
            <a:ext cx="3675530" cy="2420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235" y="1963271"/>
            <a:ext cx="3675530" cy="2420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11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t="14102" r="7692" b="13718"/>
          <a:stretch/>
        </p:blipFill>
        <p:spPr bwMode="auto">
          <a:xfrm>
            <a:off x="5224071" y="2493794"/>
            <a:ext cx="2030730" cy="1753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t="14102" r="7692" b="13718"/>
          <a:stretch/>
        </p:blipFill>
        <p:spPr bwMode="auto">
          <a:xfrm>
            <a:off x="7254801" y="2493794"/>
            <a:ext cx="2030730" cy="1753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t="14102" r="7692" b="13718"/>
          <a:stretch/>
        </p:blipFill>
        <p:spPr bwMode="auto">
          <a:xfrm>
            <a:off x="3049905" y="2493794"/>
            <a:ext cx="2030730" cy="1753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t="14102" r="7692" b="13718"/>
          <a:stretch/>
        </p:blipFill>
        <p:spPr bwMode="auto">
          <a:xfrm>
            <a:off x="625176" y="2552065"/>
            <a:ext cx="2030730" cy="1753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t="14102" r="7692" b="13718"/>
          <a:stretch/>
        </p:blipFill>
        <p:spPr bwMode="auto">
          <a:xfrm>
            <a:off x="9545058" y="2440006"/>
            <a:ext cx="2030730" cy="1753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629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247" y="2554942"/>
            <a:ext cx="2438400" cy="1621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788" y="2554942"/>
            <a:ext cx="2438400" cy="1621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23" y="2618105"/>
            <a:ext cx="2438400" cy="1621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164" y="2752576"/>
            <a:ext cx="2438400" cy="1621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3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48273942"/>
              </p:ext>
            </p:extLst>
          </p:nvPr>
        </p:nvGraphicFramePr>
        <p:xfrm>
          <a:off x="1360626" y="191068"/>
          <a:ext cx="9416954" cy="6441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882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419" y="2334279"/>
            <a:ext cx="3232785" cy="181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313" y="2334279"/>
            <a:ext cx="3232785" cy="1812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572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Marin\AppData\Local\Microsoft\Windows\INetCache\Content.Word\pngtree-military-truck-lorry-truck-painting-vector-vector-png-image_874660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682" y="2194838"/>
            <a:ext cx="5074024" cy="2162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322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225" y="690544"/>
            <a:ext cx="2905480" cy="37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58" y="2197586"/>
            <a:ext cx="2059642" cy="3500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Picture background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7" r="22223"/>
          <a:stretch/>
        </p:blipFill>
        <p:spPr bwMode="auto">
          <a:xfrm>
            <a:off x="8265459" y="1713492"/>
            <a:ext cx="2132778" cy="35006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53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4c954d2a-1a0a-4aaf-8877-5166a078e7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" r="4410"/>
          <a:stretch/>
        </p:blipFill>
        <p:spPr bwMode="auto">
          <a:xfrm>
            <a:off x="-23161" y="272956"/>
            <a:ext cx="12215161" cy="6298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8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7" y="4107977"/>
            <a:ext cx="4551482" cy="255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3bee223a4e2eddd0177e5364ab3b84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854" y="1476444"/>
            <a:ext cx="3098040" cy="413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ownloads\467b90355fa7e8f0e4e6b64e12c200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" t="5573" r="15017"/>
          <a:stretch/>
        </p:blipFill>
        <p:spPr bwMode="auto">
          <a:xfrm>
            <a:off x="272955" y="238935"/>
            <a:ext cx="4660664" cy="368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ownloads\2fe5d9a1cb1f545c1fc8f531fed6741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8"/>
          <a:stretch/>
        </p:blipFill>
        <p:spPr bwMode="auto">
          <a:xfrm>
            <a:off x="8475260" y="1476444"/>
            <a:ext cx="3424212" cy="420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101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40864" y="1080365"/>
            <a:ext cx="47103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НОВИЗНА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84022" y="1854715"/>
            <a:ext cx="28240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</a:rPr>
              <a:t>ДОСТУПНОСТЬ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94453" y="2758143"/>
            <a:ext cx="5940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</a:rPr>
              <a:t>МНОГОФУНКЦИОНАЛЬНОСТЬ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69252" y="3611891"/>
            <a:ext cx="32535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</a:rPr>
              <a:t>ВАРИАТИВНОСТЬ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93260" y="4573062"/>
            <a:ext cx="30055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</a:rPr>
              <a:t>ПРАКТИЧНОСТЬ</a:t>
            </a:r>
          </a:p>
        </p:txBody>
      </p:sp>
    </p:spTree>
    <p:extLst>
      <p:ext uri="{BB962C8B-B14F-4D97-AF65-F5344CB8AC3E}">
        <p14:creationId xmlns:p14="http://schemas.microsoft.com/office/powerpoint/2010/main" val="412324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52282" y="1380598"/>
            <a:ext cx="91619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C00000"/>
                </a:solidFill>
              </a:rPr>
              <a:t>Виды игр с сенсорными пакетами:</a:t>
            </a:r>
          </a:p>
          <a:p>
            <a:pPr lvl="0" algn="ctr"/>
            <a:endParaRPr lang="ru-RU" sz="2800" dirty="0" smtClean="0"/>
          </a:p>
          <a:p>
            <a:pPr lvl="0" algn="ctr"/>
            <a:r>
              <a:rPr lang="ru-RU" sz="2800" dirty="0" smtClean="0"/>
              <a:t>«</a:t>
            </a:r>
            <a:r>
              <a:rPr lang="ru-RU" sz="2800" dirty="0" err="1"/>
              <a:t>Обучалочки</a:t>
            </a:r>
            <a:r>
              <a:rPr lang="ru-RU" sz="2800" dirty="0" smtClean="0"/>
              <a:t>»</a:t>
            </a:r>
            <a:r>
              <a:rPr lang="ru-RU" sz="2800" dirty="0"/>
              <a:t> </a:t>
            </a:r>
            <a:endParaRPr lang="ru-RU" sz="2800" dirty="0" smtClean="0"/>
          </a:p>
          <a:p>
            <a:pPr lvl="0" algn="ctr"/>
            <a:endParaRPr lang="ru-RU" sz="2800" dirty="0"/>
          </a:p>
          <a:p>
            <a:pPr lvl="0" algn="ctr"/>
            <a:r>
              <a:rPr lang="ru-RU" sz="2800" dirty="0"/>
              <a:t>«</a:t>
            </a:r>
            <a:r>
              <a:rPr lang="ru-RU" sz="2800" dirty="0" err="1"/>
              <a:t>Искалочки</a:t>
            </a:r>
            <a:r>
              <a:rPr lang="ru-RU" sz="2800" dirty="0"/>
              <a:t>» </a:t>
            </a:r>
            <a:endParaRPr lang="ru-RU" sz="2800" dirty="0" smtClean="0"/>
          </a:p>
          <a:p>
            <a:pPr lvl="0" algn="ctr"/>
            <a:endParaRPr lang="ru-RU" sz="2800" dirty="0" smtClean="0"/>
          </a:p>
          <a:p>
            <a:pPr lvl="0" algn="ctr"/>
            <a:r>
              <a:rPr lang="ru-RU" sz="2800" dirty="0" smtClean="0"/>
              <a:t> «</a:t>
            </a:r>
            <a:r>
              <a:rPr lang="ru-RU" sz="2800" dirty="0" err="1"/>
              <a:t>Рисовалочки</a:t>
            </a:r>
            <a:r>
              <a:rPr lang="ru-RU" sz="2800" dirty="0" smtClean="0"/>
              <a:t>»</a:t>
            </a:r>
          </a:p>
          <a:p>
            <a:pPr lvl="0" algn="ctr"/>
            <a:r>
              <a:rPr lang="ru-RU" sz="2800" dirty="0"/>
              <a:t> </a:t>
            </a:r>
            <a:endParaRPr lang="ru-RU" sz="2800" dirty="0" smtClean="0"/>
          </a:p>
          <a:p>
            <a:pPr lvl="0" algn="ctr"/>
            <a:r>
              <a:rPr lang="ru-RU" sz="2800" dirty="0" smtClean="0"/>
              <a:t> «</a:t>
            </a:r>
            <a:r>
              <a:rPr lang="ru-RU" sz="2800" dirty="0" err="1"/>
              <a:t>Расслаблялочки</a:t>
            </a:r>
            <a:r>
              <a:rPr lang="ru-RU" sz="2800" dirty="0" smtClean="0"/>
              <a:t>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0115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86635" y="484683"/>
            <a:ext cx="609600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Нам </a:t>
            </a:r>
            <a:r>
              <a:rPr lang="ru-RU" sz="3200" b="1" dirty="0">
                <a:solidFill>
                  <a:srgbClr val="C00000"/>
                </a:solidFill>
              </a:rPr>
              <a:t>понадобится:</a:t>
            </a:r>
          </a:p>
          <a:p>
            <a:pPr lvl="0" algn="ctr">
              <a:lnSpc>
                <a:spcPct val="150000"/>
              </a:lnSpc>
            </a:pPr>
            <a:r>
              <a:rPr lang="ru-RU" sz="2800" dirty="0" err="1"/>
              <a:t>зип</a:t>
            </a:r>
            <a:r>
              <a:rPr lang="ru-RU" sz="2800" dirty="0"/>
              <a:t> – пакет</a:t>
            </a:r>
            <a:r>
              <a:rPr lang="ru-RU" sz="2800" dirty="0" smtClean="0"/>
              <a:t>;</a:t>
            </a:r>
            <a:endParaRPr lang="ru-RU" sz="2800" dirty="0"/>
          </a:p>
          <a:p>
            <a:pPr algn="ctr">
              <a:lnSpc>
                <a:spcPct val="150000"/>
              </a:lnSpc>
            </a:pPr>
            <a:r>
              <a:rPr lang="ru-RU" sz="2800" dirty="0" smtClean="0"/>
              <a:t>стаканчик с жидким мылом </a:t>
            </a:r>
            <a:r>
              <a:rPr lang="ru-RU" sz="2800" dirty="0"/>
              <a:t>для мытья </a:t>
            </a:r>
            <a:r>
              <a:rPr lang="ru-RU" sz="2800" dirty="0" smtClean="0"/>
              <a:t>посуды;</a:t>
            </a:r>
            <a:endParaRPr lang="ru-RU" sz="2800" dirty="0"/>
          </a:p>
          <a:p>
            <a:pPr lvl="0" algn="ctr">
              <a:lnSpc>
                <a:spcPct val="150000"/>
              </a:lnSpc>
            </a:pPr>
            <a:r>
              <a:rPr lang="ru-RU" sz="2800" dirty="0"/>
              <a:t>гуашь зелёного цвета;</a:t>
            </a:r>
          </a:p>
          <a:p>
            <a:pPr lvl="0" algn="ctr">
              <a:lnSpc>
                <a:spcPct val="150000"/>
              </a:lnSpc>
            </a:pPr>
            <a:r>
              <a:rPr lang="ru-RU" sz="2800" dirty="0" smtClean="0"/>
              <a:t>скотч</a:t>
            </a:r>
            <a:r>
              <a:rPr lang="ru-RU" sz="2800" dirty="0"/>
              <a:t>;</a:t>
            </a:r>
          </a:p>
          <a:p>
            <a:pPr lvl="0" algn="ctr">
              <a:lnSpc>
                <a:spcPct val="150000"/>
              </a:lnSpc>
            </a:pPr>
            <a:r>
              <a:rPr lang="ru-RU" sz="2800" dirty="0"/>
              <a:t>палочки;</a:t>
            </a:r>
          </a:p>
          <a:p>
            <a:pPr lvl="0" algn="ctr">
              <a:lnSpc>
                <a:spcPct val="150000"/>
              </a:lnSpc>
            </a:pPr>
            <a:r>
              <a:rPr lang="ru-RU" sz="2800" dirty="0"/>
              <a:t>ножницы;</a:t>
            </a:r>
          </a:p>
          <a:p>
            <a:pPr lvl="0" algn="ctr">
              <a:lnSpc>
                <a:spcPct val="150000"/>
              </a:lnSpc>
            </a:pPr>
            <a:r>
              <a:rPr lang="ru-RU" sz="2800" dirty="0"/>
              <a:t>блёстки.</a:t>
            </a:r>
          </a:p>
        </p:txBody>
      </p:sp>
    </p:spTree>
    <p:extLst>
      <p:ext uri="{BB962C8B-B14F-4D97-AF65-F5344CB8AC3E}">
        <p14:creationId xmlns:p14="http://schemas.microsoft.com/office/powerpoint/2010/main" val="15254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5460" y="767430"/>
            <a:ext cx="110624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Приступаем к изготовлению сенсорного пакета:</a:t>
            </a:r>
          </a:p>
          <a:p>
            <a:pPr lvl="0" algn="ctr">
              <a:lnSpc>
                <a:spcPct val="150000"/>
              </a:lnSpc>
            </a:pPr>
            <a:r>
              <a:rPr lang="ru-RU" sz="3200" dirty="0" smtClean="0"/>
              <a:t>1.Возьмите </a:t>
            </a:r>
            <a:r>
              <a:rPr lang="ru-RU" sz="3200" dirty="0"/>
              <a:t>стакан </a:t>
            </a:r>
            <a:r>
              <a:rPr lang="ru-RU" sz="3200" dirty="0" smtClean="0"/>
              <a:t>с жидким мылом, добавьте блёстки</a:t>
            </a:r>
            <a:r>
              <a:rPr lang="ru-RU" sz="3200" dirty="0"/>
              <a:t>, гуашь и тщательно перемешайте палочкой,</a:t>
            </a:r>
          </a:p>
          <a:p>
            <a:pPr lvl="0" algn="ctr">
              <a:lnSpc>
                <a:spcPct val="150000"/>
              </a:lnSpc>
            </a:pPr>
            <a:r>
              <a:rPr lang="ru-RU" sz="3200" dirty="0" smtClean="0"/>
              <a:t>2.Стакан </a:t>
            </a:r>
            <a:r>
              <a:rPr lang="ru-RU" sz="3200" dirty="0"/>
              <a:t>с содержимым выливаем в </a:t>
            </a:r>
            <a:r>
              <a:rPr lang="ru-RU" sz="3200" dirty="0" err="1"/>
              <a:t>зип</a:t>
            </a:r>
            <a:r>
              <a:rPr lang="ru-RU" sz="3200" dirty="0"/>
              <a:t>-пакет, </a:t>
            </a:r>
          </a:p>
          <a:p>
            <a:pPr lvl="0" algn="ctr">
              <a:lnSpc>
                <a:spcPct val="150000"/>
              </a:lnSpc>
            </a:pPr>
            <a:r>
              <a:rPr lang="ru-RU" sz="3200" dirty="0" smtClean="0"/>
              <a:t>3.Выгоняем </a:t>
            </a:r>
            <a:r>
              <a:rPr lang="ru-RU" sz="3200" dirty="0"/>
              <a:t>из пакета воздух, </a:t>
            </a:r>
          </a:p>
          <a:p>
            <a:pPr lvl="0" algn="ctr">
              <a:lnSpc>
                <a:spcPct val="150000"/>
              </a:lnSpc>
            </a:pPr>
            <a:r>
              <a:rPr lang="ru-RU" sz="3200" dirty="0" smtClean="0"/>
              <a:t>4.Герметично </a:t>
            </a:r>
            <a:r>
              <a:rPr lang="ru-RU" sz="3200" dirty="0"/>
              <a:t>закрываем пакет, </a:t>
            </a:r>
          </a:p>
          <a:p>
            <a:pPr lvl="0" algn="ctr">
              <a:lnSpc>
                <a:spcPct val="150000"/>
              </a:lnSpc>
            </a:pPr>
            <a:r>
              <a:rPr lang="ru-RU" sz="3200" dirty="0" smtClean="0"/>
              <a:t>5.Закрепляем</a:t>
            </a:r>
            <a:r>
              <a:rPr lang="ru-RU" sz="3200" dirty="0"/>
              <a:t> пакет скотчем. </a:t>
            </a:r>
          </a:p>
        </p:txBody>
      </p:sp>
    </p:spTree>
    <p:extLst>
      <p:ext uri="{BB962C8B-B14F-4D97-AF65-F5344CB8AC3E}">
        <p14:creationId xmlns:p14="http://schemas.microsoft.com/office/powerpoint/2010/main" val="386852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5189c062-d097-409a-a48d-b52e8eab0dd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7" t="11379" r="15948" b="3229"/>
          <a:stretch/>
        </p:blipFill>
        <p:spPr bwMode="auto">
          <a:xfrm>
            <a:off x="8407724" y="1677334"/>
            <a:ext cx="2994212" cy="46078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37d30cde-e4fc-44f3-9a54-f3fd7eae0ea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" b="11184"/>
          <a:stretch/>
        </p:blipFill>
        <p:spPr bwMode="auto">
          <a:xfrm>
            <a:off x="4352053" y="412374"/>
            <a:ext cx="3665425" cy="4572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ownloads\0663ada9-1a6b-4a67-8a39-82476fd132a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4" t="23612" r="2661"/>
          <a:stretch/>
        </p:blipFill>
        <p:spPr bwMode="auto">
          <a:xfrm>
            <a:off x="559557" y="1944001"/>
            <a:ext cx="3384645" cy="4074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80681" y="5401649"/>
            <a:ext cx="4490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ФИГУРКИ, БУСИНКИ, ПУГОВИЦЫ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6352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643ab168-cc9c-4616-b0fe-bb32b4cb24a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7" t="16846" r="18358" b="10957"/>
          <a:stretch/>
        </p:blipFill>
        <p:spPr bwMode="auto">
          <a:xfrm>
            <a:off x="1237128" y="358589"/>
            <a:ext cx="4069978" cy="6004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6980e0da-ef93-4f80-93f7-8a2df0d3d2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4" t="14096" r="11933" b="9194"/>
          <a:stretch/>
        </p:blipFill>
        <p:spPr bwMode="auto">
          <a:xfrm>
            <a:off x="6669742" y="325388"/>
            <a:ext cx="4267201" cy="6038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36025" y="6132889"/>
            <a:ext cx="1910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ЛАБИРИНТЫ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740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97</Words>
  <Application>Microsoft Office PowerPoint</Application>
  <PresentationFormat>Произвольный</PresentationFormat>
  <Paragraphs>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</dc:creator>
  <cp:lastModifiedBy>Пользователь</cp:lastModifiedBy>
  <cp:revision>22</cp:revision>
  <dcterms:created xsi:type="dcterms:W3CDTF">2025-07-23T00:59:00Z</dcterms:created>
  <dcterms:modified xsi:type="dcterms:W3CDTF">2026-02-10T03:08:29Z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0A8C3C6B698C433CA5962937799219A0_13</vt:lpwstr>
  </property>
  <property fmtid="{D5CDD505-2E9C-101B-9397-08002B2CF9AE}" pid="3" name="KSOProductBuildVer">
    <vt:lpwstr>2052-12.1.0.21915</vt:lpwstr>
  </property>
</Properties>
</file>