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33" d="100"/>
          <a:sy n="33" d="100"/>
        </p:scale>
        <p:origin x="-2436" y="-7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4CA5-959B-42A2-AF25-B7056269F6A4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318-7F70-470A-A567-E2ABFEE0D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071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4CA5-959B-42A2-AF25-B7056269F6A4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318-7F70-470A-A567-E2ABFEE0D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231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4CA5-959B-42A2-AF25-B7056269F6A4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318-7F70-470A-A567-E2ABFEE0D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009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4CA5-959B-42A2-AF25-B7056269F6A4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318-7F70-470A-A567-E2ABFEE0D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497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4CA5-959B-42A2-AF25-B7056269F6A4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318-7F70-470A-A567-E2ABFEE0D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180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4CA5-959B-42A2-AF25-B7056269F6A4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318-7F70-470A-A567-E2ABFEE0D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85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4CA5-959B-42A2-AF25-B7056269F6A4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318-7F70-470A-A567-E2ABFEE0D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887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4CA5-959B-42A2-AF25-B7056269F6A4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318-7F70-470A-A567-E2ABFEE0D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22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4CA5-959B-42A2-AF25-B7056269F6A4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318-7F70-470A-A567-E2ABFEE0D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392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4CA5-959B-42A2-AF25-B7056269F6A4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318-7F70-470A-A567-E2ABFEE0D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33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4CA5-959B-42A2-AF25-B7056269F6A4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318-7F70-470A-A567-E2ABFEE0D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577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D4CA5-959B-42A2-AF25-B7056269F6A4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BA318-7F70-470A-A567-E2ABFEE0D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939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ILQAR\Desktop\призентаци\1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2" y="0"/>
            <a:ext cx="9144000" cy="6797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305387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ILQAR\Desktop\призентаци\1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37531"/>
            <a:ext cx="9443242" cy="689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092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2000">
        <p:cut/>
      </p:transition>
    </mc:Choice>
    <mc:Fallback>
      <p:transition advClick="0" advTm="2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ILQAR\Desktop\призентаци\1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092764"/>
      </p:ext>
    </p:extLst>
  </p:cSld>
  <p:clrMapOvr>
    <a:masterClrMapping/>
  </p:clrMapOvr>
  <p:transition spd="slow" advClick="0" advTm="2000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ILQAR\Desktop\призентаци\1\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092764"/>
      </p:ext>
    </p:extLst>
  </p:cSld>
  <p:clrMapOvr>
    <a:masterClrMapping/>
  </p:clrMapOvr>
  <p:transition spd="slow" advClick="0" advTm="2000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ILQAR\Desktop\призентаци\1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092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ILQAR\Desktop\призентаци\1\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8575"/>
            <a:ext cx="9180512" cy="688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092764"/>
      </p:ext>
    </p:extLst>
  </p:cSld>
  <p:clrMapOvr>
    <a:masterClrMapping/>
  </p:clrMapOvr>
  <p:transition spd="slow" advClick="0" advTm="3000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LQAR\Desktop\призентаци\1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396536" cy="690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854444"/>
      </p:ext>
    </p:extLst>
  </p:cSld>
  <p:clrMapOvr>
    <a:masterClrMapping/>
  </p:clrMapOvr>
  <p:transition spd="slow" advClick="0" advTm="3000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ILQAR\Desktop\призентаци\1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97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092764"/>
      </p:ext>
    </p:extLst>
  </p:cSld>
  <p:clrMapOvr>
    <a:masterClrMapping/>
  </p:clrMapOvr>
  <p:transition spd="slow" advClick="0" advTm="3000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LQAR\Desktop\призентаци\1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9" y="0"/>
            <a:ext cx="92122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092764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ILQAR\Desktop\призентаци\1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265084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092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ILQAR\Desktop\призентаци\1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092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3000">
        <p14:reveal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ILQAR\Desktop\призентаци\1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092764"/>
      </p:ext>
    </p:extLst>
  </p:cSld>
  <p:clrMapOvr>
    <a:masterClrMapping/>
  </p:clrMapOvr>
  <p:transition spd="slow" advClick="0" advTm="2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ILQAR\Desktop\призентаци\1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092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 advTm="3000">
        <p:circle/>
      </p:transition>
    </mc:Choice>
    <mc:Fallback>
      <p:transition spd="slow" advClick="0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ILQAR\Desktop\призентаци\1\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768"/>
            <a:ext cx="9070741" cy="687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092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000">
        <p:fade/>
      </p:transition>
    </mc:Choice>
    <mc:Fallback>
      <p:transition spd="med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0</Words>
  <Application>Microsoft Office PowerPoint</Application>
  <PresentationFormat>Экран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ILQAR</dc:creator>
  <cp:lastModifiedBy>ILQAR</cp:lastModifiedBy>
  <cp:revision>27</cp:revision>
  <dcterms:created xsi:type="dcterms:W3CDTF">2024-04-21T15:27:02Z</dcterms:created>
  <dcterms:modified xsi:type="dcterms:W3CDTF">2024-04-21T16:07:59Z</dcterms:modified>
</cp:coreProperties>
</file>