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2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73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90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7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77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2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47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25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99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2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96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6533E-B418-4F74-A346-DC2ED803C8DF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83E47-09D2-41D5-B6D6-BE1153D3E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29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2\1,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1" y="-4564"/>
            <a:ext cx="9159273" cy="686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847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призентаци\2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p:transition spd="slow" advClick="0" advTm="2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2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46" y="-101998"/>
            <a:ext cx="9152772" cy="695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">
        <p14:reveal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2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4272"/>
            <a:ext cx="9144001" cy="691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2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40" y="-3448"/>
            <a:ext cx="9161040" cy="68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split orient="vert"/>
      </p:transition>
    </mc:Choice>
    <mc:Fallback>
      <p:transition spd="slow" advClick="0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2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призентаци\2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9144000" cy="688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призентаци\2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86"/>
            <a:ext cx="9241985" cy="687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LQAR\Desktop\призентаци\2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">
        <p14:reveal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призентаци\2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0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2000">
        <p:circle/>
      </p:transition>
    </mc:Choice>
    <mc:Fallback>
      <p:transition spd="slow" advClick="0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10</cp:revision>
  <dcterms:created xsi:type="dcterms:W3CDTF">2024-04-21T16:20:13Z</dcterms:created>
  <dcterms:modified xsi:type="dcterms:W3CDTF">2024-04-21T16:27:29Z</dcterms:modified>
</cp:coreProperties>
</file>